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Roboto Thin"/>
      <p:regular r:id="rId23"/>
      <p:bold r:id="rId24"/>
      <p:italic r:id="rId25"/>
      <p:boldItalic r:id="rId26"/>
    </p:embeddedFont>
    <p:embeddedFont>
      <p:font typeface="Roboto Medium"/>
      <p:regular r:id="rId27"/>
      <p:bold r:id="rId28"/>
      <p:italic r:id="rId29"/>
      <p:boldItalic r:id="rId30"/>
    </p:embeddedFont>
    <p:embeddedFont>
      <p:font typeface="Roboto"/>
      <p:regular r:id="rId31"/>
      <p:bold r:id="rId32"/>
      <p:italic r:id="rId33"/>
      <p:boldItalic r:id="rId34"/>
    </p:embeddedFont>
    <p:embeddedFont>
      <p:font typeface="Sulphur Point"/>
      <p:regular r:id="rId35"/>
      <p:bold r:id="rId36"/>
    </p:embeddedFont>
    <p:embeddedFont>
      <p:font typeface="Yanone Kaffeesatz"/>
      <p:regular r:id="rId37"/>
      <p:bold r:id="rId38"/>
    </p:embeddedFont>
    <p:embeddedFont>
      <p:font typeface="Fira Sans Condensed"/>
      <p:regular r:id="rId39"/>
      <p:bold r:id="rId40"/>
      <p:italic r:id="rId41"/>
      <p:boldItalic r:id="rId42"/>
    </p:embeddedFont>
    <p:embeddedFont>
      <p:font typeface="Roboto Light"/>
      <p:regular r:id="rId43"/>
      <p:bold r:id="rId44"/>
      <p:italic r:id="rId45"/>
      <p:boldItalic r:id="rId46"/>
    </p:embeddedFont>
    <p:embeddedFont>
      <p:font typeface="Lustria"/>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33">
          <p15:clr>
            <a:srgbClr val="A4A3A4"/>
          </p15:clr>
        </p15:guide>
        <p15:guide id="2" pos="2797">
          <p15:clr>
            <a:srgbClr val="A4A3A4"/>
          </p15:clr>
        </p15:guide>
        <p15:guide id="3" pos="7242">
          <p15:clr>
            <a:srgbClr val="A4A3A4"/>
          </p15:clr>
        </p15:guide>
        <p15:guide id="4" pos="665">
          <p15:clr>
            <a:srgbClr val="A4A3A4"/>
          </p15:clr>
        </p15:guide>
      </p15:sldGuideLst>
    </p:ext>
    <p:ext uri="http://customooxmlschemas.google.com/">
      <go:slidesCustomData xmlns:go="http://customooxmlschemas.google.com/" r:id="rId48" roundtripDataSignature="AMtx7mjbLaxQEQmIwpsyud4UAM/ewBjk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99B78D-7A9C-47DB-8538-66F852602611}">
  <a:tblStyle styleId="{D899B78D-7A9C-47DB-8538-66F85260261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33" orient="horz"/>
        <p:guide pos="2797"/>
        <p:guide pos="7242"/>
        <p:guide pos="66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bold.fntdata"/><Relationship Id="rId20" Type="http://schemas.openxmlformats.org/officeDocument/2006/relationships/slide" Target="slides/slide13.xml"/><Relationship Id="rId42" Type="http://schemas.openxmlformats.org/officeDocument/2006/relationships/font" Target="fonts/FiraSansCondensed-boldItalic.fntdata"/><Relationship Id="rId41" Type="http://schemas.openxmlformats.org/officeDocument/2006/relationships/font" Target="fonts/FiraSansCondensed-italic.fntdata"/><Relationship Id="rId22" Type="http://schemas.openxmlformats.org/officeDocument/2006/relationships/slide" Target="slides/slide15.xml"/><Relationship Id="rId44" Type="http://schemas.openxmlformats.org/officeDocument/2006/relationships/font" Target="fonts/RobotoLight-bold.fntdata"/><Relationship Id="rId21" Type="http://schemas.openxmlformats.org/officeDocument/2006/relationships/slide" Target="slides/slide14.xml"/><Relationship Id="rId43" Type="http://schemas.openxmlformats.org/officeDocument/2006/relationships/font" Target="fonts/RobotoLight-regular.fntdata"/><Relationship Id="rId24" Type="http://schemas.openxmlformats.org/officeDocument/2006/relationships/font" Target="fonts/RobotoThin-bold.fntdata"/><Relationship Id="rId46" Type="http://schemas.openxmlformats.org/officeDocument/2006/relationships/font" Target="fonts/RobotoLight-boldItalic.fntdata"/><Relationship Id="rId23" Type="http://schemas.openxmlformats.org/officeDocument/2006/relationships/font" Target="fonts/RobotoThin-regular.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boldItalic.fntdata"/><Relationship Id="rId48" Type="http://customschemas.google.com/relationships/presentationmetadata" Target="metadata"/><Relationship Id="rId25" Type="http://schemas.openxmlformats.org/officeDocument/2006/relationships/font" Target="fonts/RobotoThin-italic.fntdata"/><Relationship Id="rId47" Type="http://schemas.openxmlformats.org/officeDocument/2006/relationships/font" Target="fonts/Lustria-regular.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Medium-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font" Target="fonts/RobotoMedium-boldItalic.fntdata"/><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SulphurPoint-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YanoneKaffeesatz-regular.fntdata"/><Relationship Id="rId14" Type="http://schemas.openxmlformats.org/officeDocument/2006/relationships/slide" Target="slides/slide7.xml"/><Relationship Id="rId36" Type="http://schemas.openxmlformats.org/officeDocument/2006/relationships/font" Target="fonts/SulphurPoint-bold.fntdata"/><Relationship Id="rId17" Type="http://schemas.openxmlformats.org/officeDocument/2006/relationships/slide" Target="slides/slide10.xml"/><Relationship Id="rId39" Type="http://schemas.openxmlformats.org/officeDocument/2006/relationships/font" Target="fonts/FiraSansCondensed-regular.fntdata"/><Relationship Id="rId16" Type="http://schemas.openxmlformats.org/officeDocument/2006/relationships/slide" Target="slides/slide9.xml"/><Relationship Id="rId38" Type="http://schemas.openxmlformats.org/officeDocument/2006/relationships/font" Target="fonts/YanoneKaffeesatz-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3" name="Google Shape;13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c9c315ef02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c9c315ef02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8" name="Google Shape;1398;gc9c315ef02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c9c315ef02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gc9c315ef02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7" name="Google Shape;1407;gc9c315ef02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c95842f4e8_0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c95842f4e8_0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c95842f4e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gc95842f4e8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2" name="Google Shape;1422;gc95842f4e8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c95842f4e8_0_7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c95842f4e8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c95842f4e8_0_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gc95842f4e8_0_7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1" name="Google Shape;1441;gc95842f4e8_0_7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1" name="Google Shape;1321;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0" name="Google Shape;1330;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c95842f4e8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c95842f4e8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caa02279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caa022796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caa022796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8" name="Google Shape;1358;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c9c315ef0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gc9c315ef02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8" name="Google Shape;1368;gc9c315ef02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caa022796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gcaa022796a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8" name="Google Shape;1378;gcaa022796a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caa022796a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gcaa022796a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8" name="Google Shape;1388;gcaa022796a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0.jpg"/><Relationship Id="rId4" Type="http://schemas.openxmlformats.org/officeDocument/2006/relationships/image" Target="../media/image2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Line Subtitle">
  <p:cSld name="Cover Slide 2 Line Subtitle">
    <p:bg>
      <p:bgPr>
        <a:solidFill>
          <a:srgbClr val="16839A"/>
        </a:solidFill>
      </p:bgPr>
    </p:bg>
    <p:spTree>
      <p:nvGrpSpPr>
        <p:cNvPr id="13" name="Shape 13"/>
        <p:cNvGrpSpPr/>
        <p:nvPr/>
      </p:nvGrpSpPr>
      <p:grpSpPr>
        <a:xfrm>
          <a:off x="0" y="0"/>
          <a:ext cx="0" cy="0"/>
          <a:chOff x="0" y="0"/>
          <a:chExt cx="0" cy="0"/>
        </a:xfrm>
      </p:grpSpPr>
      <p:pic>
        <p:nvPicPr>
          <p:cNvPr descr="A picture containing water, invertebrate, animal&#10;&#10;Description automatically generated" id="14" name="Google Shape;14;p20"/>
          <p:cNvPicPr preferRelativeResize="0"/>
          <p:nvPr/>
        </p:nvPicPr>
        <p:blipFill rotWithShape="1">
          <a:blip r:embed="rId2">
            <a:alphaModFix/>
          </a:blip>
          <a:srcRect b="0" l="0" r="0" t="0"/>
          <a:stretch/>
        </p:blipFill>
        <p:spPr>
          <a:xfrm>
            <a:off x="14286" y="0"/>
            <a:ext cx="12192000" cy="6858000"/>
          </a:xfrm>
          <a:prstGeom prst="rect">
            <a:avLst/>
          </a:prstGeom>
          <a:noFill/>
          <a:ln>
            <a:noFill/>
          </a:ln>
        </p:spPr>
      </p:pic>
      <p:sp>
        <p:nvSpPr>
          <p:cNvPr id="15" name="Google Shape;15;p20"/>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6" name="Google Shape;16;p20"/>
          <p:cNvCxnSpPr/>
          <p:nvPr/>
        </p:nvCxnSpPr>
        <p:spPr>
          <a:xfrm>
            <a:off x="712579" y="0"/>
            <a:ext cx="0" cy="6858000"/>
          </a:xfrm>
          <a:prstGeom prst="straightConnector1">
            <a:avLst/>
          </a:prstGeom>
          <a:noFill/>
          <a:ln cap="flat" cmpd="sng" w="9525">
            <a:solidFill>
              <a:schemeClr val="lt1">
                <a:alpha val="11370"/>
              </a:schemeClr>
            </a:solidFill>
            <a:prstDash val="solid"/>
            <a:miter lim="800000"/>
            <a:headEnd len="sm" w="sm" type="none"/>
            <a:tailEnd len="sm" w="sm" type="none"/>
          </a:ln>
        </p:spPr>
      </p:cxnSp>
      <p:cxnSp>
        <p:nvCxnSpPr>
          <p:cNvPr id="17" name="Google Shape;17;p20"/>
          <p:cNvCxnSpPr/>
          <p:nvPr/>
        </p:nvCxnSpPr>
        <p:spPr>
          <a:xfrm rot="10800000">
            <a:off x="712579" y="3070125"/>
            <a:ext cx="0" cy="1473300"/>
          </a:xfrm>
          <a:prstGeom prst="straightConnector1">
            <a:avLst/>
          </a:prstGeom>
          <a:noFill/>
          <a:ln cap="flat" cmpd="sng" w="25400">
            <a:solidFill>
              <a:schemeClr val="lt1"/>
            </a:solidFill>
            <a:prstDash val="solid"/>
            <a:miter lim="800000"/>
            <a:headEnd len="sm" w="sm" type="none"/>
            <a:tailEnd len="sm" w="sm" type="none"/>
          </a:ln>
        </p:spPr>
      </p:cxnSp>
      <p:grpSp>
        <p:nvGrpSpPr>
          <p:cNvPr id="18" name="Google Shape;18;p20"/>
          <p:cNvGrpSpPr/>
          <p:nvPr/>
        </p:nvGrpSpPr>
        <p:grpSpPr>
          <a:xfrm>
            <a:off x="6798904" y="-211865"/>
            <a:ext cx="6604190" cy="8526964"/>
            <a:chOff x="6784618" y="-211865"/>
            <a:chExt cx="6604190" cy="8526964"/>
          </a:xfrm>
        </p:grpSpPr>
        <p:grpSp>
          <p:nvGrpSpPr>
            <p:cNvPr id="19" name="Google Shape;19;p20"/>
            <p:cNvGrpSpPr/>
            <p:nvPr/>
          </p:nvGrpSpPr>
          <p:grpSpPr>
            <a:xfrm>
              <a:off x="6784618" y="-211865"/>
              <a:ext cx="6604190" cy="8526964"/>
              <a:chOff x="6784618" y="-211865"/>
              <a:chExt cx="6604190" cy="8526964"/>
            </a:xfrm>
          </p:grpSpPr>
          <p:grpSp>
            <p:nvGrpSpPr>
              <p:cNvPr id="20" name="Google Shape;20;p20"/>
              <p:cNvGrpSpPr/>
              <p:nvPr/>
            </p:nvGrpSpPr>
            <p:grpSpPr>
              <a:xfrm>
                <a:off x="6784618" y="-211865"/>
                <a:ext cx="5490849" cy="7772280"/>
                <a:chOff x="6784618" y="-211865"/>
                <a:chExt cx="5490849" cy="7772280"/>
              </a:xfrm>
            </p:grpSpPr>
            <p:grpSp>
              <p:nvGrpSpPr>
                <p:cNvPr id="21" name="Google Shape;21;p20"/>
                <p:cNvGrpSpPr/>
                <p:nvPr/>
              </p:nvGrpSpPr>
              <p:grpSpPr>
                <a:xfrm>
                  <a:off x="6784618" y="-211865"/>
                  <a:ext cx="5490849" cy="7772280"/>
                  <a:chOff x="6512454" y="445898"/>
                  <a:chExt cx="5490849" cy="7772280"/>
                </a:xfrm>
              </p:grpSpPr>
              <p:grpSp>
                <p:nvGrpSpPr>
                  <p:cNvPr id="22" name="Google Shape;22;p20"/>
                  <p:cNvGrpSpPr/>
                  <p:nvPr/>
                </p:nvGrpSpPr>
                <p:grpSpPr>
                  <a:xfrm>
                    <a:off x="6512454" y="445898"/>
                    <a:ext cx="5490849" cy="7772280"/>
                    <a:chOff x="6512454" y="445898"/>
                    <a:chExt cx="5490849" cy="7772280"/>
                  </a:xfrm>
                </p:grpSpPr>
                <p:sp>
                  <p:nvSpPr>
                    <p:cNvPr id="23" name="Google Shape;23;p20"/>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 name="Google Shape;24;p20"/>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5" name="Google Shape;25;p20"/>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6" name="Google Shape;26;p20"/>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7" name="Google Shape;27;p20"/>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8" name="Google Shape;28;p20"/>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9" name="Google Shape;29;p20"/>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0" name="Google Shape;30;p20"/>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 name="Google Shape;31;p20"/>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2" name="Google Shape;32;p20"/>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3" name="Google Shape;33;p20"/>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34" name="Google Shape;34;p20"/>
                  <p:cNvGrpSpPr/>
                  <p:nvPr/>
                </p:nvGrpSpPr>
                <p:grpSpPr>
                  <a:xfrm>
                    <a:off x="6577613" y="618314"/>
                    <a:ext cx="5196825" cy="7417565"/>
                    <a:chOff x="6577613" y="618314"/>
                    <a:chExt cx="5196825" cy="7417565"/>
                  </a:xfrm>
                </p:grpSpPr>
                <p:sp>
                  <p:nvSpPr>
                    <p:cNvPr id="35" name="Google Shape;35;p20"/>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6" name="Google Shape;36;p20"/>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7" name="Google Shape;37;p20"/>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8" name="Google Shape;38;p20"/>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 name="Google Shape;39;p20"/>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 name="Google Shape;40;p20"/>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1" name="Google Shape;41;p20"/>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2" name="Google Shape;42;p20"/>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 name="Google Shape;43;p20"/>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4" name="Google Shape;44;p20"/>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5" name="Google Shape;45;p20"/>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6" name="Google Shape;46;p20"/>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7" name="Google Shape;47;p20"/>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8" name="Google Shape;48;p20"/>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 name="Google Shape;49;p20"/>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 name="Google Shape;50;p20"/>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 name="Google Shape;51;p20"/>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 name="Google Shape;52;p20"/>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 name="Google Shape;53;p20"/>
                    <p:cNvSpPr/>
                    <p:nvPr/>
                  </p:nvSpPr>
                  <p:spPr>
                    <a:xfrm>
                      <a:off x="11695538" y="1895990"/>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54" name="Google Shape;54;p20"/>
                <p:cNvCxnSpPr>
                  <a:stCxn id="44" idx="4"/>
                  <a:endCxn id="51"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5" name="Google Shape;55;p20"/>
                <p:cNvCxnSpPr>
                  <a:stCxn id="46" idx="6"/>
                  <a:endCxn id="45"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6" name="Google Shape;56;p20"/>
                <p:cNvCxnSpPr>
                  <a:stCxn id="45" idx="4"/>
                  <a:endCxn id="44"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7" name="Google Shape;57;p20"/>
                <p:cNvCxnSpPr>
                  <a:endCxn id="50"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58" name="Google Shape;58;p20"/>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59" name="Google Shape;59;p20"/>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0" name="Google Shape;60;p20"/>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1" name="Google Shape;61;p20"/>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2" name="Google Shape;62;p20"/>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 name="Google Shape;63;p20"/>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 name="Google Shape;64;p20"/>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5" name="Google Shape;65;p20"/>
              <p:cNvSpPr/>
              <p:nvPr/>
            </p:nvSpPr>
            <p:spPr>
              <a:xfrm rot="-7734366">
                <a:off x="11216422" y="2088536"/>
                <a:ext cx="2273538" cy="82673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cxnSp>
            <p:nvCxnSpPr>
              <p:cNvPr id="66" name="Google Shape;66;p20"/>
              <p:cNvCxnSpPr/>
              <p:nvPr/>
            </p:nvCxnSpPr>
            <p:spPr>
              <a:xfrm>
                <a:off x="11130715" y="3014999"/>
                <a:ext cx="1061400" cy="1818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7" name="Google Shape;67;p20"/>
              <p:cNvCxnSpPr>
                <a:stCxn id="51" idx="7"/>
              </p:cNvCxnSpPr>
              <p:nvPr/>
            </p:nvCxnSpPr>
            <p:spPr>
              <a:xfrm flipH="1" rot="10800000">
                <a:off x="11523532" y="3968508"/>
                <a:ext cx="668400" cy="10521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8" name="Google Shape;68;p20"/>
              <p:cNvCxnSpPr>
                <a:endCxn id="51" idx="4"/>
              </p:cNvCxnSpPr>
              <p:nvPr/>
            </p:nvCxnSpPr>
            <p:spPr>
              <a:xfrm rot="10800000">
                <a:off x="11495637" y="5087953"/>
                <a:ext cx="696300" cy="9309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9" name="Google Shape;69;p20"/>
              <p:cNvCxnSpPr/>
              <p:nvPr/>
            </p:nvCxnSpPr>
            <p:spPr>
              <a:xfrm rot="10800000">
                <a:off x="10868100" y="5721113"/>
                <a:ext cx="1323900" cy="2976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70" name="Google Shape;70;p20"/>
              <p:cNvCxnSpPr>
                <a:endCxn id="64" idx="6"/>
              </p:cNvCxnSpPr>
              <p:nvPr/>
            </p:nvCxnSpPr>
            <p:spPr>
              <a:xfrm rot="10800000">
                <a:off x="10453968" y="6340403"/>
                <a:ext cx="1737900" cy="5175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71" name="Google Shape;71;p20"/>
              <p:cNvCxnSpPr>
                <a:stCxn id="65" idx="6"/>
              </p:cNvCxnSpPr>
              <p:nvPr/>
            </p:nvCxnSpPr>
            <p:spPr>
              <a:xfrm rot="10800000">
                <a:off x="11333951" y="-45"/>
                <a:ext cx="673200" cy="12774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72" name="Google Shape;72;p20"/>
              <p:cNvCxnSpPr/>
              <p:nvPr/>
            </p:nvCxnSpPr>
            <p:spPr>
              <a:xfrm flipH="1" rot="10800000">
                <a:off x="11970556" y="34062"/>
                <a:ext cx="220500" cy="1274400"/>
              </a:xfrm>
              <a:prstGeom prst="straightConnector1">
                <a:avLst/>
              </a:prstGeom>
              <a:noFill/>
              <a:ln cap="flat" cmpd="sng" w="9525">
                <a:solidFill>
                  <a:schemeClr val="lt1">
                    <a:alpha val="21180"/>
                  </a:schemeClr>
                </a:solidFill>
                <a:prstDash val="solid"/>
                <a:miter lim="800000"/>
                <a:headEnd len="sm" w="sm" type="none"/>
                <a:tailEnd len="sm" w="sm" type="none"/>
              </a:ln>
            </p:spPr>
          </p:cxnSp>
        </p:grpSp>
        <p:cxnSp>
          <p:nvCxnSpPr>
            <p:cNvPr id="73" name="Google Shape;73;p20"/>
            <p:cNvCxnSpPr>
              <a:stCxn id="50" idx="3"/>
              <a:endCxn id="40"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74" name="Google Shape;74;p20"/>
            <p:cNvCxnSpPr>
              <a:stCxn id="40" idx="0"/>
              <a:endCxn id="42"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75" name="Google Shape;75;p20"/>
          <p:cNvSpPr txBox="1"/>
          <p:nvPr>
            <p:ph idx="1" type="body"/>
          </p:nvPr>
        </p:nvSpPr>
        <p:spPr>
          <a:xfrm>
            <a:off x="1003773" y="2998115"/>
            <a:ext cx="7234800" cy="5679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76" name="Google Shape;76;p20"/>
          <p:cNvSpPr txBox="1"/>
          <p:nvPr>
            <p:ph idx="2" type="body"/>
          </p:nvPr>
        </p:nvSpPr>
        <p:spPr>
          <a:xfrm>
            <a:off x="1003773" y="3597185"/>
            <a:ext cx="7234800" cy="94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77" name="Google Shape;77;p20"/>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Text">
  <p:cSld name="1_Content Slide Text">
    <p:spTree>
      <p:nvGrpSpPr>
        <p:cNvPr id="534" name="Shape 534"/>
        <p:cNvGrpSpPr/>
        <p:nvPr/>
      </p:nvGrpSpPr>
      <p:grpSpPr>
        <a:xfrm>
          <a:off x="0" y="0"/>
          <a:ext cx="0" cy="0"/>
          <a:chOff x="0" y="0"/>
          <a:chExt cx="0" cy="0"/>
        </a:xfrm>
      </p:grpSpPr>
      <p:grpSp>
        <p:nvGrpSpPr>
          <p:cNvPr id="535" name="Google Shape;535;p34"/>
          <p:cNvGrpSpPr/>
          <p:nvPr/>
        </p:nvGrpSpPr>
        <p:grpSpPr>
          <a:xfrm>
            <a:off x="0" y="0"/>
            <a:ext cx="12192000" cy="6858000"/>
            <a:chOff x="0" y="0"/>
            <a:chExt cx="12192000" cy="6858000"/>
          </a:xfrm>
        </p:grpSpPr>
        <p:pic>
          <p:nvPicPr>
            <p:cNvPr descr="A picture containing sky, outdoor&#10;&#10;Description automatically generated" id="536" name="Google Shape;536;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37" name="Google Shape;537;p34"/>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538" name="Google Shape;538;p34"/>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39" name="Google Shape;539;p34"/>
          <p:cNvSpPr/>
          <p:nvPr/>
        </p:nvSpPr>
        <p:spPr>
          <a:xfrm>
            <a:off x="6544771"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40" name="Google Shape;540;p34"/>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541" name="Google Shape;541;p34"/>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542" name="Google Shape;542;p34"/>
          <p:cNvCxnSpPr/>
          <p:nvPr/>
        </p:nvCxnSpPr>
        <p:spPr>
          <a:xfrm>
            <a:off x="6105525"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543" name="Google Shape;543;p34"/>
          <p:cNvCxnSpPr/>
          <p:nvPr/>
        </p:nvCxnSpPr>
        <p:spPr>
          <a:xfrm>
            <a:off x="6378576"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544" name="Google Shape;544;p34"/>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45" name="Google Shape;545;p34"/>
          <p:cNvSpPr/>
          <p:nvPr/>
        </p:nvSpPr>
        <p:spPr>
          <a:xfrm>
            <a:off x="6096000"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46" name="Google Shape;546;p34"/>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547" name="Google Shape;547;p34"/>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548" name="Google Shape;548;p34"/>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549" name="Google Shape;549;p34"/>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
        <p:nvSpPr>
          <p:cNvPr id="550" name="Google Shape;550;p34"/>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Comment utiliser ce modèle ?</a:t>
            </a:r>
            <a:endParaRPr b="0" i="0" sz="1400" u="none" cap="none" strike="noStrike">
              <a:solidFill>
                <a:srgbClr val="000000"/>
              </a:solidFill>
              <a:latin typeface="Arial"/>
              <a:ea typeface="Arial"/>
              <a:cs typeface="Arial"/>
              <a:sym typeface="Arial"/>
            </a:endParaRPr>
          </a:p>
        </p:txBody>
      </p:sp>
      <p:sp>
        <p:nvSpPr>
          <p:cNvPr id="551" name="Google Shape;551;p34"/>
          <p:cNvSpPr txBox="1"/>
          <p:nvPr/>
        </p:nvSpPr>
        <p:spPr>
          <a:xfrm>
            <a:off x="1066799"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1. POUR COMMENCER </a:t>
            </a:r>
            <a:endParaRPr b="0" i="0" sz="1400" u="none" cap="none" strike="noStrike">
              <a:solidFill>
                <a:srgbClr val="000000"/>
              </a:solidFill>
              <a:latin typeface="Arial"/>
              <a:ea typeface="Arial"/>
              <a:cs typeface="Arial"/>
              <a:sym typeface="Arial"/>
            </a:endParaRPr>
          </a:p>
        </p:txBody>
      </p:sp>
      <p:sp>
        <p:nvSpPr>
          <p:cNvPr id="552" name="Google Shape;552;p34"/>
          <p:cNvSpPr txBox="1"/>
          <p:nvPr/>
        </p:nvSpPr>
        <p:spPr>
          <a:xfrm>
            <a:off x="6105543"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2. UTILISATION</a:t>
            </a:r>
            <a:endParaRPr b="0" i="0" sz="1400" u="none" cap="none" strike="noStrike">
              <a:solidFill>
                <a:srgbClr val="000000"/>
              </a:solidFill>
              <a:latin typeface="Arial"/>
              <a:ea typeface="Arial"/>
              <a:cs typeface="Arial"/>
              <a:sym typeface="Arial"/>
            </a:endParaRPr>
          </a:p>
        </p:txBody>
      </p:sp>
      <p:sp>
        <p:nvSpPr>
          <p:cNvPr id="553" name="Google Shape;553;p34"/>
          <p:cNvSpPr txBox="1"/>
          <p:nvPr/>
        </p:nvSpPr>
        <p:spPr>
          <a:xfrm>
            <a:off x="1282709" y="3167036"/>
            <a:ext cx="41211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Ce modèle de présentation PowerPoint a été conçu pour faciliter la création de documents tout en valorisant l’image de l’entreprise.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Au même titre que la charte graphique, il doit être utilisé pour l’ensemble des présentations Adikteev, en interne comme en externe</a:t>
            </a:r>
            <a:endParaRPr b="0" i="0" sz="1400" u="none" cap="none" strike="noStrike">
              <a:solidFill>
                <a:srgbClr val="000000"/>
              </a:solidFill>
              <a:latin typeface="Arial"/>
              <a:ea typeface="Arial"/>
              <a:cs typeface="Arial"/>
              <a:sym typeface="Arial"/>
            </a:endParaRPr>
          </a:p>
        </p:txBody>
      </p:sp>
      <p:sp>
        <p:nvSpPr>
          <p:cNvPr id="554" name="Google Shape;554;p34"/>
          <p:cNvSpPr txBox="1"/>
          <p:nvPr/>
        </p:nvSpPr>
        <p:spPr>
          <a:xfrm>
            <a:off x="6311909" y="3167036"/>
            <a:ext cx="41211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Nous vous recommandons d’utiliser directement cette présentation et de modifier ou supprimer des diapositives dont vous n’avez pas besoin. Vous pouvez également insérer des dispositions vides (voir point suivant).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Slide Text">
  <p:cSld name="2_Content Slide Text">
    <p:spTree>
      <p:nvGrpSpPr>
        <p:cNvPr id="555" name="Shape 555"/>
        <p:cNvGrpSpPr/>
        <p:nvPr/>
      </p:nvGrpSpPr>
      <p:grpSpPr>
        <a:xfrm>
          <a:off x="0" y="0"/>
          <a:ext cx="0" cy="0"/>
          <a:chOff x="0" y="0"/>
          <a:chExt cx="0" cy="0"/>
        </a:xfrm>
      </p:grpSpPr>
      <p:grpSp>
        <p:nvGrpSpPr>
          <p:cNvPr id="556" name="Google Shape;556;p35"/>
          <p:cNvGrpSpPr/>
          <p:nvPr/>
        </p:nvGrpSpPr>
        <p:grpSpPr>
          <a:xfrm>
            <a:off x="0" y="0"/>
            <a:ext cx="12192000" cy="6858000"/>
            <a:chOff x="0" y="0"/>
            <a:chExt cx="12192000" cy="6858000"/>
          </a:xfrm>
        </p:grpSpPr>
        <p:pic>
          <p:nvPicPr>
            <p:cNvPr descr="A picture containing sky, outdoor&#10;&#10;Description automatically generated" id="557" name="Google Shape;557;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8" name="Google Shape;558;p35"/>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559" name="Google Shape;559;p35"/>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60" name="Google Shape;560;p35"/>
          <p:cNvSpPr/>
          <p:nvPr/>
        </p:nvSpPr>
        <p:spPr>
          <a:xfrm>
            <a:off x="6544771"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61" name="Google Shape;561;p35"/>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562" name="Google Shape;562;p35"/>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563" name="Google Shape;563;p35"/>
          <p:cNvCxnSpPr/>
          <p:nvPr/>
        </p:nvCxnSpPr>
        <p:spPr>
          <a:xfrm>
            <a:off x="6105525"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564" name="Google Shape;564;p35"/>
          <p:cNvCxnSpPr/>
          <p:nvPr/>
        </p:nvCxnSpPr>
        <p:spPr>
          <a:xfrm>
            <a:off x="6378576"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565" name="Google Shape;565;p35"/>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66" name="Google Shape;566;p35"/>
          <p:cNvSpPr/>
          <p:nvPr/>
        </p:nvSpPr>
        <p:spPr>
          <a:xfrm>
            <a:off x="6096000"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67" name="Google Shape;567;p35"/>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568" name="Google Shape;568;p35"/>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569" name="Google Shape;569;p35"/>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pic>
        <p:nvPicPr>
          <p:cNvPr id="570" name="Google Shape;570;p35"/>
          <p:cNvPicPr preferRelativeResize="0"/>
          <p:nvPr/>
        </p:nvPicPr>
        <p:blipFill rotWithShape="1">
          <a:blip r:embed="rId3">
            <a:alphaModFix/>
          </a:blip>
          <a:srcRect b="0" l="0" r="0" t="0"/>
          <a:stretch/>
        </p:blipFill>
        <p:spPr>
          <a:xfrm>
            <a:off x="4243901" y="2862780"/>
            <a:ext cx="1375849" cy="3801073"/>
          </a:xfrm>
          <a:prstGeom prst="rect">
            <a:avLst/>
          </a:prstGeom>
          <a:solidFill>
            <a:srgbClr val="FFFFFF"/>
          </a:solidFill>
          <a:ln>
            <a:noFill/>
          </a:ln>
          <a:effectLst>
            <a:outerShdw blurRad="254000" rotWithShape="0" algn="tl" dir="3600000" dist="190500">
              <a:srgbClr val="000000">
                <a:alpha val="2350"/>
              </a:srgbClr>
            </a:outerShdw>
          </a:effectLst>
        </p:spPr>
      </p:pic>
      <p:pic>
        <p:nvPicPr>
          <p:cNvPr id="571" name="Google Shape;571;p35"/>
          <p:cNvPicPr preferRelativeResize="0"/>
          <p:nvPr/>
        </p:nvPicPr>
        <p:blipFill rotWithShape="1">
          <a:blip r:embed="rId4">
            <a:alphaModFix/>
          </a:blip>
          <a:srcRect b="0" l="1437" r="1427" t="2219"/>
          <a:stretch/>
        </p:blipFill>
        <p:spPr>
          <a:xfrm>
            <a:off x="8884488" y="2862779"/>
            <a:ext cx="1764463" cy="1735987"/>
          </a:xfrm>
          <a:prstGeom prst="rect">
            <a:avLst/>
          </a:prstGeom>
          <a:solidFill>
            <a:srgbClr val="FFFFFF"/>
          </a:solidFill>
          <a:ln>
            <a:noFill/>
          </a:ln>
          <a:effectLst>
            <a:outerShdw blurRad="254000" rotWithShape="0" algn="tl" dir="3600000" dist="190500">
              <a:srgbClr val="000000">
                <a:alpha val="2350"/>
              </a:srgbClr>
            </a:outerShdw>
          </a:effectLst>
        </p:spPr>
      </p:pic>
      <p:sp>
        <p:nvSpPr>
          <p:cNvPr id="572" name="Google Shape;572;p35"/>
          <p:cNvSpPr txBox="1"/>
          <p:nvPr/>
        </p:nvSpPr>
        <p:spPr>
          <a:xfrm>
            <a:off x="9791700" y="4741546"/>
            <a:ext cx="828300" cy="24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2"/>
                </a:solidFill>
                <a:latin typeface="Roboto Light"/>
                <a:ea typeface="Roboto Light"/>
                <a:cs typeface="Roboto Light"/>
                <a:sym typeface="Roboto Light"/>
              </a:rPr>
              <a:t>Couleurs secondaires</a:t>
            </a:r>
            <a:endParaRPr b="0" i="0" sz="1400" u="none" cap="none" strike="noStrike">
              <a:solidFill>
                <a:srgbClr val="000000"/>
              </a:solidFill>
              <a:latin typeface="Arial"/>
              <a:ea typeface="Arial"/>
              <a:cs typeface="Arial"/>
              <a:sym typeface="Arial"/>
            </a:endParaRPr>
          </a:p>
        </p:txBody>
      </p:sp>
      <p:cxnSp>
        <p:nvCxnSpPr>
          <p:cNvPr id="573" name="Google Shape;573;p35"/>
          <p:cNvCxnSpPr/>
          <p:nvPr/>
        </p:nvCxnSpPr>
        <p:spPr>
          <a:xfrm>
            <a:off x="9791700" y="4652283"/>
            <a:ext cx="857400" cy="0"/>
          </a:xfrm>
          <a:prstGeom prst="straightConnector1">
            <a:avLst/>
          </a:prstGeom>
          <a:noFill/>
          <a:ln cap="flat" cmpd="sng" w="19050">
            <a:solidFill>
              <a:schemeClr val="accent2"/>
            </a:solidFill>
            <a:prstDash val="solid"/>
            <a:miter lim="800000"/>
            <a:headEnd len="sm" w="sm" type="none"/>
            <a:tailEnd len="sm" w="sm" type="none"/>
          </a:ln>
        </p:spPr>
      </p:cxnSp>
      <p:cxnSp>
        <p:nvCxnSpPr>
          <p:cNvPr id="574" name="Google Shape;574;p35"/>
          <p:cNvCxnSpPr/>
          <p:nvPr/>
        </p:nvCxnSpPr>
        <p:spPr>
          <a:xfrm>
            <a:off x="9616701" y="4652283"/>
            <a:ext cx="120000" cy="0"/>
          </a:xfrm>
          <a:prstGeom prst="straightConnector1">
            <a:avLst/>
          </a:prstGeom>
          <a:noFill/>
          <a:ln cap="flat" cmpd="sng" w="19050">
            <a:solidFill>
              <a:schemeClr val="accent1"/>
            </a:solidFill>
            <a:prstDash val="solid"/>
            <a:miter lim="800000"/>
            <a:headEnd len="sm" w="sm" type="none"/>
            <a:tailEnd len="sm" w="sm" type="none"/>
          </a:ln>
        </p:spPr>
      </p:cxnSp>
      <p:cxnSp>
        <p:nvCxnSpPr>
          <p:cNvPr id="575" name="Google Shape;575;p35"/>
          <p:cNvCxnSpPr/>
          <p:nvPr/>
        </p:nvCxnSpPr>
        <p:spPr>
          <a:xfrm>
            <a:off x="8884488" y="4652283"/>
            <a:ext cx="688200" cy="0"/>
          </a:xfrm>
          <a:prstGeom prst="straightConnector1">
            <a:avLst/>
          </a:prstGeom>
          <a:noFill/>
          <a:ln cap="flat" cmpd="sng" w="19050">
            <a:solidFill>
              <a:schemeClr val="dk1"/>
            </a:solidFill>
            <a:prstDash val="solid"/>
            <a:miter lim="800000"/>
            <a:headEnd len="sm" w="sm" type="none"/>
            <a:tailEnd len="sm" w="sm" type="none"/>
          </a:ln>
        </p:spPr>
      </p:cxnSp>
      <p:sp>
        <p:nvSpPr>
          <p:cNvPr id="576" name="Google Shape;576;p35"/>
          <p:cNvSpPr txBox="1"/>
          <p:nvPr/>
        </p:nvSpPr>
        <p:spPr>
          <a:xfrm>
            <a:off x="8884488" y="5110571"/>
            <a:ext cx="1773900" cy="1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1"/>
                </a:solidFill>
                <a:latin typeface="Roboto Light"/>
                <a:ea typeface="Roboto Light"/>
                <a:cs typeface="Roboto Light"/>
                <a:sym typeface="Roboto Light"/>
              </a:rPr>
              <a:t>Couleur d’accentuation principale</a:t>
            </a:r>
            <a:endParaRPr b="0" i="0" sz="1400" u="none" cap="none" strike="noStrike">
              <a:solidFill>
                <a:srgbClr val="000000"/>
              </a:solidFill>
              <a:latin typeface="Arial"/>
              <a:ea typeface="Arial"/>
              <a:cs typeface="Arial"/>
              <a:sym typeface="Arial"/>
            </a:endParaRPr>
          </a:p>
        </p:txBody>
      </p:sp>
      <p:sp>
        <p:nvSpPr>
          <p:cNvPr id="577" name="Google Shape;577;p35"/>
          <p:cNvSpPr txBox="1"/>
          <p:nvPr/>
        </p:nvSpPr>
        <p:spPr>
          <a:xfrm>
            <a:off x="9029403" y="4731654"/>
            <a:ext cx="398400" cy="1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dk2"/>
                </a:solidFill>
                <a:latin typeface="Roboto Light"/>
                <a:ea typeface="Roboto Light"/>
                <a:cs typeface="Roboto Light"/>
                <a:sym typeface="Roboto Light"/>
              </a:rPr>
              <a:t>Texte</a:t>
            </a:r>
            <a:endParaRPr b="0" i="0" sz="1400" u="none" cap="none" strike="noStrike">
              <a:solidFill>
                <a:srgbClr val="000000"/>
              </a:solidFill>
              <a:latin typeface="Arial"/>
              <a:ea typeface="Arial"/>
              <a:cs typeface="Arial"/>
              <a:sym typeface="Arial"/>
            </a:endParaRPr>
          </a:p>
        </p:txBody>
      </p:sp>
      <p:cxnSp>
        <p:nvCxnSpPr>
          <p:cNvPr id="578" name="Google Shape;578;p35"/>
          <p:cNvCxnSpPr/>
          <p:nvPr/>
        </p:nvCxnSpPr>
        <p:spPr>
          <a:xfrm rot="10800000">
            <a:off x="9676732" y="4652393"/>
            <a:ext cx="0" cy="328800"/>
          </a:xfrm>
          <a:prstGeom prst="straightConnector1">
            <a:avLst/>
          </a:prstGeom>
          <a:noFill/>
          <a:ln cap="flat" cmpd="sng" w="9525">
            <a:solidFill>
              <a:schemeClr val="accent1"/>
            </a:solidFill>
            <a:prstDash val="solid"/>
            <a:miter lim="800000"/>
            <a:headEnd len="sm" w="sm" type="none"/>
            <a:tailEnd len="sm" w="sm" type="none"/>
          </a:ln>
        </p:spPr>
      </p:cxnSp>
      <p:cxnSp>
        <p:nvCxnSpPr>
          <p:cNvPr id="579" name="Google Shape;579;p35"/>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580" name="Google Shape;580;p35"/>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Comment utiliser ce modèle ?</a:t>
            </a:r>
            <a:endParaRPr b="0" i="0" sz="1400" u="none" cap="none" strike="noStrike">
              <a:solidFill>
                <a:srgbClr val="000000"/>
              </a:solidFill>
              <a:latin typeface="Arial"/>
              <a:ea typeface="Arial"/>
              <a:cs typeface="Arial"/>
              <a:sym typeface="Arial"/>
            </a:endParaRPr>
          </a:p>
        </p:txBody>
      </p:sp>
      <p:sp>
        <p:nvSpPr>
          <p:cNvPr id="581" name="Google Shape;581;p35"/>
          <p:cNvSpPr txBox="1"/>
          <p:nvPr/>
        </p:nvSpPr>
        <p:spPr>
          <a:xfrm>
            <a:off x="1066799"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3. LES MODELES DE DIAPOSITIVES</a:t>
            </a:r>
            <a:endParaRPr b="0" i="0" sz="1400" u="none" cap="none" strike="noStrike">
              <a:solidFill>
                <a:srgbClr val="000000"/>
              </a:solidFill>
              <a:latin typeface="Arial"/>
              <a:ea typeface="Arial"/>
              <a:cs typeface="Arial"/>
              <a:sym typeface="Arial"/>
            </a:endParaRPr>
          </a:p>
        </p:txBody>
      </p:sp>
      <p:sp>
        <p:nvSpPr>
          <p:cNvPr id="582" name="Google Shape;582;p35"/>
          <p:cNvSpPr txBox="1"/>
          <p:nvPr/>
        </p:nvSpPr>
        <p:spPr>
          <a:xfrm>
            <a:off x="6105543"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4. LE THEME DE COULEURS</a:t>
            </a:r>
            <a:endParaRPr b="0" i="0" sz="1400" u="none" cap="none" strike="noStrike">
              <a:solidFill>
                <a:srgbClr val="000000"/>
              </a:solidFill>
              <a:latin typeface="Arial"/>
              <a:ea typeface="Arial"/>
              <a:cs typeface="Arial"/>
              <a:sym typeface="Arial"/>
            </a:endParaRPr>
          </a:p>
        </p:txBody>
      </p:sp>
      <p:sp>
        <p:nvSpPr>
          <p:cNvPr id="583" name="Google Shape;583;p35"/>
          <p:cNvSpPr txBox="1"/>
          <p:nvPr/>
        </p:nvSpPr>
        <p:spPr>
          <a:xfrm>
            <a:off x="1282709" y="3167036"/>
            <a:ext cx="27774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De nombreuses configurations sont proposées pour couvrir la majorité des besoins de création de diapositives.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Les textes doivent être insérés dans les espaces réservés afin qu’ils s’affichent correctement lorsque vous passez en mode présentation. Ces espaces réservés (titres, sous-titres et photos) sont identifiés par des bordures en pointillés. Les espaces réservés qui ne sont pas remplis sont masqués en mode présentation. </a:t>
            </a:r>
            <a:endParaRPr b="0" i="0" sz="1400" u="none" cap="none" strike="noStrike">
              <a:solidFill>
                <a:srgbClr val="000000"/>
              </a:solidFill>
              <a:latin typeface="Arial"/>
              <a:ea typeface="Arial"/>
              <a:cs typeface="Arial"/>
              <a:sym typeface="Arial"/>
            </a:endParaRPr>
          </a:p>
        </p:txBody>
      </p:sp>
      <p:sp>
        <p:nvSpPr>
          <p:cNvPr id="584" name="Google Shape;584;p35"/>
          <p:cNvSpPr txBox="1"/>
          <p:nvPr/>
        </p:nvSpPr>
        <p:spPr>
          <a:xfrm>
            <a:off x="6310513" y="3167036"/>
            <a:ext cx="23340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Un jeu de couleurs est intégré au modèle. Il est important de le respecter et de la conserver pour garantir l’homogénéité et la qualité des présentations à travers le Groupe.  La couleur principale est le Bleu Adikteev .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De couleurs secondaires sont disponibles et automatiquement utilisées pour les graphiques et les formes.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Slide Text">
  <p:cSld name="3_Content Slide Text">
    <p:spTree>
      <p:nvGrpSpPr>
        <p:cNvPr id="585" name="Shape 585"/>
        <p:cNvGrpSpPr/>
        <p:nvPr/>
      </p:nvGrpSpPr>
      <p:grpSpPr>
        <a:xfrm>
          <a:off x="0" y="0"/>
          <a:ext cx="0" cy="0"/>
          <a:chOff x="0" y="0"/>
          <a:chExt cx="0" cy="0"/>
        </a:xfrm>
      </p:grpSpPr>
      <p:grpSp>
        <p:nvGrpSpPr>
          <p:cNvPr id="586" name="Google Shape;586;p36"/>
          <p:cNvGrpSpPr/>
          <p:nvPr/>
        </p:nvGrpSpPr>
        <p:grpSpPr>
          <a:xfrm>
            <a:off x="0" y="0"/>
            <a:ext cx="12192000" cy="6858000"/>
            <a:chOff x="0" y="0"/>
            <a:chExt cx="12192000" cy="6858000"/>
          </a:xfrm>
        </p:grpSpPr>
        <p:pic>
          <p:nvPicPr>
            <p:cNvPr descr="A picture containing sky, outdoor&#10;&#10;Description automatically generated" id="587" name="Google Shape;587;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8" name="Google Shape;588;p36"/>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589" name="Google Shape;589;p36"/>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90" name="Google Shape;590;p36"/>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591" name="Google Shape;591;p36"/>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592" name="Google Shape;592;p36"/>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593" name="Google Shape;593;p36"/>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594" name="Google Shape;594;p36"/>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595" name="Google Shape;595;p36"/>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pic>
        <p:nvPicPr>
          <p:cNvPr id="596" name="Google Shape;596;p36"/>
          <p:cNvPicPr preferRelativeResize="0"/>
          <p:nvPr/>
        </p:nvPicPr>
        <p:blipFill rotWithShape="1">
          <a:blip r:embed="rId3">
            <a:alphaModFix/>
          </a:blip>
          <a:srcRect b="0" l="0" r="0" t="0"/>
          <a:stretch/>
        </p:blipFill>
        <p:spPr>
          <a:xfrm>
            <a:off x="1245244" y="4082825"/>
            <a:ext cx="1078210" cy="873919"/>
          </a:xfrm>
          <a:prstGeom prst="rect">
            <a:avLst/>
          </a:prstGeom>
          <a:noFill/>
          <a:ln>
            <a:noFill/>
          </a:ln>
        </p:spPr>
      </p:pic>
      <p:sp>
        <p:nvSpPr>
          <p:cNvPr id="597" name="Google Shape;597;p36"/>
          <p:cNvSpPr txBox="1"/>
          <p:nvPr/>
        </p:nvSpPr>
        <p:spPr>
          <a:xfrm>
            <a:off x="1245243" y="5108368"/>
            <a:ext cx="1078200" cy="4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Cliquez sur l’icône pour choisir une image, ou faites un glisser-déposer dans l’espace réservé</a:t>
            </a:r>
            <a:endParaRPr b="0" i="0" sz="1400" u="none" cap="none" strike="noStrike">
              <a:solidFill>
                <a:srgbClr val="000000"/>
              </a:solidFill>
              <a:latin typeface="Arial"/>
              <a:ea typeface="Arial"/>
              <a:cs typeface="Arial"/>
              <a:sym typeface="Arial"/>
            </a:endParaRPr>
          </a:p>
        </p:txBody>
      </p:sp>
      <p:cxnSp>
        <p:nvCxnSpPr>
          <p:cNvPr id="598" name="Google Shape;598;p36"/>
          <p:cNvCxnSpPr/>
          <p:nvPr/>
        </p:nvCxnSpPr>
        <p:spPr>
          <a:xfrm>
            <a:off x="3969034" y="4562475"/>
            <a:ext cx="304800" cy="0"/>
          </a:xfrm>
          <a:prstGeom prst="straightConnector1">
            <a:avLst/>
          </a:prstGeom>
          <a:noFill/>
          <a:ln cap="flat" cmpd="sng" w="9525">
            <a:solidFill>
              <a:schemeClr val="accent1"/>
            </a:solidFill>
            <a:prstDash val="solid"/>
            <a:miter lim="800000"/>
            <a:headEnd len="sm" w="sm" type="none"/>
            <a:tailEnd len="med" w="med" type="triangle"/>
          </a:ln>
        </p:spPr>
      </p:cxnSp>
      <p:pic>
        <p:nvPicPr>
          <p:cNvPr id="599" name="Google Shape;599;p36"/>
          <p:cNvPicPr preferRelativeResize="0"/>
          <p:nvPr/>
        </p:nvPicPr>
        <p:blipFill rotWithShape="1">
          <a:blip r:embed="rId4">
            <a:alphaModFix/>
          </a:blip>
          <a:srcRect b="0" l="0" r="0" t="0"/>
          <a:stretch/>
        </p:blipFill>
        <p:spPr>
          <a:xfrm>
            <a:off x="2806775" y="4088951"/>
            <a:ext cx="1072999" cy="855888"/>
          </a:xfrm>
          <a:prstGeom prst="rect">
            <a:avLst/>
          </a:prstGeom>
          <a:noFill/>
          <a:ln>
            <a:noFill/>
          </a:ln>
        </p:spPr>
      </p:pic>
      <p:sp>
        <p:nvSpPr>
          <p:cNvPr id="600" name="Google Shape;600;p36"/>
          <p:cNvSpPr txBox="1"/>
          <p:nvPr/>
        </p:nvSpPr>
        <p:spPr>
          <a:xfrm>
            <a:off x="2813201" y="5108368"/>
            <a:ext cx="10602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L’image </a:t>
            </a:r>
            <a:br>
              <a:rPr b="0" i="0" lang="fr-FR" sz="700" u="none" cap="none" strike="noStrike">
                <a:solidFill>
                  <a:schemeClr val="dk2"/>
                </a:solidFill>
                <a:latin typeface="Roboto Light"/>
                <a:ea typeface="Roboto Light"/>
                <a:cs typeface="Roboto Light"/>
                <a:sym typeface="Roboto Light"/>
              </a:rPr>
            </a:br>
            <a:r>
              <a:rPr b="0" i="0" lang="fr-FR" sz="700" u="none" cap="none" strike="noStrike">
                <a:solidFill>
                  <a:schemeClr val="dk2"/>
                </a:solidFill>
                <a:latin typeface="Roboto Light"/>
                <a:ea typeface="Roboto Light"/>
                <a:cs typeface="Roboto Light"/>
                <a:sym typeface="Roboto Light"/>
              </a:rPr>
              <a:t>se met automatiquement </a:t>
            </a:r>
            <a:br>
              <a:rPr b="0" i="0" lang="fr-FR" sz="700" u="none" cap="none" strike="noStrike">
                <a:solidFill>
                  <a:schemeClr val="dk2"/>
                </a:solidFill>
                <a:latin typeface="Roboto Light"/>
                <a:ea typeface="Roboto Light"/>
                <a:cs typeface="Roboto Light"/>
                <a:sym typeface="Roboto Light"/>
              </a:rPr>
            </a:br>
            <a:r>
              <a:rPr b="0" i="0" lang="fr-FR" sz="700" u="none" cap="none" strike="noStrike">
                <a:solidFill>
                  <a:schemeClr val="dk2"/>
                </a:solidFill>
                <a:latin typeface="Roboto Light"/>
                <a:ea typeface="Roboto Light"/>
                <a:cs typeface="Roboto Light"/>
                <a:sym typeface="Roboto Light"/>
              </a:rPr>
              <a:t>à la forme souhaitée</a:t>
            </a:r>
            <a:endParaRPr b="0" i="0" sz="1400" u="none" cap="none" strike="noStrike">
              <a:solidFill>
                <a:srgbClr val="000000"/>
              </a:solidFill>
              <a:latin typeface="Arial"/>
              <a:ea typeface="Arial"/>
              <a:cs typeface="Arial"/>
              <a:sym typeface="Arial"/>
            </a:endParaRPr>
          </a:p>
        </p:txBody>
      </p:sp>
      <p:sp>
        <p:nvSpPr>
          <p:cNvPr id="601" name="Google Shape;601;p36"/>
          <p:cNvSpPr txBox="1"/>
          <p:nvPr/>
        </p:nvSpPr>
        <p:spPr>
          <a:xfrm>
            <a:off x="4396412" y="5108368"/>
            <a:ext cx="1060200" cy="4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Vous pouvez décider </a:t>
            </a:r>
            <a:br>
              <a:rPr b="0" i="0" lang="fr-FR" sz="700" u="none" cap="none" strike="noStrike">
                <a:solidFill>
                  <a:schemeClr val="dk2"/>
                </a:solidFill>
                <a:latin typeface="Roboto Light"/>
                <a:ea typeface="Roboto Light"/>
                <a:cs typeface="Roboto Light"/>
                <a:sym typeface="Roboto Light"/>
              </a:rPr>
            </a:br>
            <a:r>
              <a:rPr b="0" i="0" lang="fr-FR" sz="700" u="none" cap="none" strike="noStrike">
                <a:solidFill>
                  <a:schemeClr val="dk2"/>
                </a:solidFill>
                <a:latin typeface="Roboto Light"/>
                <a:ea typeface="Roboto Light"/>
                <a:cs typeface="Roboto Light"/>
                <a:sym typeface="Roboto Light"/>
              </a:rPr>
              <a:t>de rogner ou replacer </a:t>
            </a:r>
            <a:br>
              <a:rPr b="0" i="0" lang="fr-FR" sz="700" u="none" cap="none" strike="noStrike">
                <a:solidFill>
                  <a:schemeClr val="dk2"/>
                </a:solidFill>
                <a:latin typeface="Roboto Light"/>
                <a:ea typeface="Roboto Light"/>
                <a:cs typeface="Roboto Light"/>
                <a:sym typeface="Roboto Light"/>
              </a:rPr>
            </a:br>
            <a:r>
              <a:rPr b="0" i="0" lang="fr-FR" sz="700" u="none" cap="none" strike="noStrike">
                <a:solidFill>
                  <a:schemeClr val="dk2"/>
                </a:solidFill>
                <a:latin typeface="Roboto Light"/>
                <a:ea typeface="Roboto Light"/>
                <a:cs typeface="Roboto Light"/>
                <a:sym typeface="Roboto Light"/>
              </a:rPr>
              <a:t>l’image en utilisant </a:t>
            </a:r>
            <a:br>
              <a:rPr b="0" i="0" lang="fr-FR" sz="700" u="none" cap="none" strike="noStrike">
                <a:solidFill>
                  <a:schemeClr val="dk2"/>
                </a:solidFill>
                <a:latin typeface="Roboto Light"/>
                <a:ea typeface="Roboto Light"/>
                <a:cs typeface="Roboto Light"/>
                <a:sym typeface="Roboto Light"/>
              </a:rPr>
            </a:br>
            <a:r>
              <a:rPr b="0" i="0" lang="fr-FR" sz="700" u="none" cap="none" strike="noStrike">
                <a:solidFill>
                  <a:schemeClr val="dk2"/>
                </a:solidFill>
                <a:latin typeface="Roboto Light"/>
                <a:ea typeface="Roboto Light"/>
                <a:cs typeface="Roboto Light"/>
                <a:sym typeface="Roboto Light"/>
              </a:rPr>
              <a:t>la fonction  « rogner ».</a:t>
            </a:r>
            <a:endParaRPr b="0" i="0" sz="1400" u="none" cap="none" strike="noStrike">
              <a:solidFill>
                <a:srgbClr val="000000"/>
              </a:solidFill>
              <a:latin typeface="Arial"/>
              <a:ea typeface="Arial"/>
              <a:cs typeface="Arial"/>
              <a:sym typeface="Arial"/>
            </a:endParaRPr>
          </a:p>
        </p:txBody>
      </p:sp>
      <p:cxnSp>
        <p:nvCxnSpPr>
          <p:cNvPr id="602" name="Google Shape;602;p36"/>
          <p:cNvCxnSpPr/>
          <p:nvPr/>
        </p:nvCxnSpPr>
        <p:spPr>
          <a:xfrm>
            <a:off x="2412715" y="4562475"/>
            <a:ext cx="304800" cy="0"/>
          </a:xfrm>
          <a:prstGeom prst="straightConnector1">
            <a:avLst/>
          </a:prstGeom>
          <a:noFill/>
          <a:ln cap="flat" cmpd="sng" w="9525">
            <a:solidFill>
              <a:schemeClr val="accent1"/>
            </a:solidFill>
            <a:prstDash val="solid"/>
            <a:miter lim="800000"/>
            <a:headEnd len="sm" w="sm" type="none"/>
            <a:tailEnd len="med" w="med" type="triangle"/>
          </a:ln>
        </p:spPr>
      </p:cxnSp>
      <p:pic>
        <p:nvPicPr>
          <p:cNvPr id="603" name="Google Shape;603;p36"/>
          <p:cNvPicPr preferRelativeResize="0"/>
          <p:nvPr/>
        </p:nvPicPr>
        <p:blipFill rotWithShape="1">
          <a:blip r:embed="rId5">
            <a:alphaModFix/>
          </a:blip>
          <a:srcRect b="0" l="0" r="0" t="0"/>
          <a:stretch/>
        </p:blipFill>
        <p:spPr>
          <a:xfrm>
            <a:off x="4396412" y="4082825"/>
            <a:ext cx="1082470" cy="874485"/>
          </a:xfrm>
          <a:prstGeom prst="rect">
            <a:avLst/>
          </a:prstGeom>
          <a:noFill/>
          <a:ln>
            <a:noFill/>
          </a:ln>
        </p:spPr>
      </p:pic>
      <p:pic>
        <p:nvPicPr>
          <p:cNvPr id="604" name="Google Shape;604;p36"/>
          <p:cNvPicPr preferRelativeResize="0"/>
          <p:nvPr/>
        </p:nvPicPr>
        <p:blipFill rotWithShape="1">
          <a:blip r:embed="rId6">
            <a:alphaModFix/>
          </a:blip>
          <a:srcRect b="0" l="3729" r="3729" t="2238"/>
          <a:stretch/>
        </p:blipFill>
        <p:spPr>
          <a:xfrm>
            <a:off x="5149737" y="4002332"/>
            <a:ext cx="392601" cy="590667"/>
          </a:xfrm>
          <a:prstGeom prst="rect">
            <a:avLst/>
          </a:prstGeom>
          <a:solidFill>
            <a:srgbClr val="FFFFFF"/>
          </a:solidFill>
          <a:ln>
            <a:noFill/>
          </a:ln>
          <a:effectLst>
            <a:outerShdw blurRad="254000" rotWithShape="0" algn="tl" dir="3600000" dist="190500">
              <a:srgbClr val="000000">
                <a:alpha val="2350"/>
              </a:srgbClr>
            </a:outerShdw>
          </a:effectLst>
        </p:spPr>
      </p:pic>
      <p:cxnSp>
        <p:nvCxnSpPr>
          <p:cNvPr id="605" name="Google Shape;605;p36"/>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606" name="Google Shape;606;p36"/>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Comment utiliser ce modèle ?</a:t>
            </a:r>
            <a:endParaRPr b="0" i="0" sz="1400" u="none" cap="none" strike="noStrike">
              <a:solidFill>
                <a:srgbClr val="000000"/>
              </a:solidFill>
              <a:latin typeface="Arial"/>
              <a:ea typeface="Arial"/>
              <a:cs typeface="Arial"/>
              <a:sym typeface="Arial"/>
            </a:endParaRPr>
          </a:p>
        </p:txBody>
      </p:sp>
      <p:sp>
        <p:nvSpPr>
          <p:cNvPr id="607" name="Google Shape;607;p36"/>
          <p:cNvSpPr txBox="1"/>
          <p:nvPr/>
        </p:nvSpPr>
        <p:spPr>
          <a:xfrm>
            <a:off x="1066799"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5. IMPORTER DES PHOTOS</a:t>
            </a:r>
            <a:endParaRPr b="0" i="0" sz="1400" u="none" cap="none" strike="noStrike">
              <a:solidFill>
                <a:srgbClr val="000000"/>
              </a:solidFill>
              <a:latin typeface="Arial"/>
              <a:ea typeface="Arial"/>
              <a:cs typeface="Arial"/>
              <a:sym typeface="Arial"/>
            </a:endParaRPr>
          </a:p>
        </p:txBody>
      </p:sp>
      <p:sp>
        <p:nvSpPr>
          <p:cNvPr id="608" name="Google Shape;608;p36"/>
          <p:cNvSpPr txBox="1"/>
          <p:nvPr/>
        </p:nvSpPr>
        <p:spPr>
          <a:xfrm>
            <a:off x="1282709" y="3167036"/>
            <a:ext cx="4173900" cy="827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La plupart des images sont insérées dans des espaces réservés, </a:t>
            </a:r>
            <a:br>
              <a:rPr b="0" i="0" lang="fr-FR" sz="1000" u="none" cap="none" strike="noStrike">
                <a:solidFill>
                  <a:schemeClr val="dk1"/>
                </a:solidFill>
                <a:latin typeface="Roboto Light"/>
                <a:ea typeface="Roboto Light"/>
                <a:cs typeface="Roboto Light"/>
                <a:sym typeface="Roboto Light"/>
              </a:rPr>
            </a:br>
            <a:r>
              <a:rPr b="0" i="0" lang="fr-FR" sz="1000" u="none" cap="none" strike="noStrike">
                <a:solidFill>
                  <a:schemeClr val="dk1"/>
                </a:solidFill>
                <a:latin typeface="Roboto Light"/>
                <a:ea typeface="Roboto Light"/>
                <a:cs typeface="Roboto Light"/>
                <a:sym typeface="Roboto Light"/>
              </a:rPr>
              <a:t>ce qui signifie que vous pouvez les supprimer mais également </a:t>
            </a:r>
            <a:br>
              <a:rPr b="0" i="0" lang="fr-FR" sz="1000" u="none" cap="none" strike="noStrike">
                <a:solidFill>
                  <a:schemeClr val="dk1"/>
                </a:solidFill>
                <a:latin typeface="Roboto Light"/>
                <a:ea typeface="Roboto Light"/>
                <a:cs typeface="Roboto Light"/>
                <a:sym typeface="Roboto Light"/>
              </a:rPr>
            </a:br>
            <a:r>
              <a:rPr b="0" i="0" lang="fr-FR" sz="1000" u="none" cap="none" strike="noStrike">
                <a:solidFill>
                  <a:schemeClr val="dk1"/>
                </a:solidFill>
                <a:latin typeface="Roboto Light"/>
                <a:ea typeface="Roboto Light"/>
                <a:cs typeface="Roboto Light"/>
                <a:sym typeface="Roboto Light"/>
              </a:rPr>
              <a:t>les remplacer. Pour cela, cliquez sur l'icône au milieu du visuel, </a:t>
            </a:r>
            <a:br>
              <a:rPr b="0" i="0" lang="fr-FR" sz="1000" u="none" cap="none" strike="noStrike">
                <a:solidFill>
                  <a:schemeClr val="dk1"/>
                </a:solidFill>
                <a:latin typeface="Roboto Light"/>
                <a:ea typeface="Roboto Light"/>
                <a:cs typeface="Roboto Light"/>
                <a:sym typeface="Roboto Light"/>
              </a:rPr>
            </a:br>
            <a:r>
              <a:rPr b="0" i="0" lang="fr-FR" sz="1000" u="none" cap="none" strike="noStrike">
                <a:solidFill>
                  <a:schemeClr val="dk1"/>
                </a:solidFill>
                <a:latin typeface="Roboto Light"/>
                <a:ea typeface="Roboto Light"/>
                <a:cs typeface="Roboto Light"/>
                <a:sym typeface="Roboto Light"/>
              </a:rPr>
              <a:t>ou glissez une image stockée sur votre bureau vers l'espace réservé.</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Slide 1 Line Subtitle">
  <p:cSld name="2_Cover Slide 1 Line Subtitle">
    <p:bg>
      <p:bgPr>
        <a:solidFill>
          <a:srgbClr val="16839A"/>
        </a:solidFill>
      </p:bgPr>
    </p:bg>
    <p:spTree>
      <p:nvGrpSpPr>
        <p:cNvPr id="609" name="Shape 609"/>
        <p:cNvGrpSpPr/>
        <p:nvPr/>
      </p:nvGrpSpPr>
      <p:grpSpPr>
        <a:xfrm>
          <a:off x="0" y="0"/>
          <a:ext cx="0" cy="0"/>
          <a:chOff x="0" y="0"/>
          <a:chExt cx="0" cy="0"/>
        </a:xfrm>
      </p:grpSpPr>
      <p:pic>
        <p:nvPicPr>
          <p:cNvPr descr="A picture containing water, invertebrate, animal&#10;&#10;Description automatically generated" id="610" name="Google Shape;610;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11" name="Google Shape;611;p37"/>
          <p:cNvSpPr/>
          <p:nvPr/>
        </p:nvSpPr>
        <p:spPr>
          <a:xfrm>
            <a:off x="-14286"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612" name="Google Shape;612;p37"/>
          <p:cNvCxnSpPr/>
          <p:nvPr/>
        </p:nvCxnSpPr>
        <p:spPr>
          <a:xfrm>
            <a:off x="698293" y="0"/>
            <a:ext cx="0" cy="6858000"/>
          </a:xfrm>
          <a:prstGeom prst="straightConnector1">
            <a:avLst/>
          </a:prstGeom>
          <a:noFill/>
          <a:ln cap="flat" cmpd="sng" w="9525">
            <a:solidFill>
              <a:schemeClr val="lt1">
                <a:alpha val="11370"/>
              </a:schemeClr>
            </a:solidFill>
            <a:prstDash val="solid"/>
            <a:miter lim="800000"/>
            <a:headEnd len="sm" w="sm" type="none"/>
            <a:tailEnd len="sm" w="sm" type="none"/>
          </a:ln>
        </p:spPr>
      </p:cxnSp>
      <p:cxnSp>
        <p:nvCxnSpPr>
          <p:cNvPr id="613" name="Google Shape;613;p37"/>
          <p:cNvCxnSpPr/>
          <p:nvPr/>
        </p:nvCxnSpPr>
        <p:spPr>
          <a:xfrm rot="10800000">
            <a:off x="698293" y="3070098"/>
            <a:ext cx="0" cy="1030800"/>
          </a:xfrm>
          <a:prstGeom prst="straightConnector1">
            <a:avLst/>
          </a:prstGeom>
          <a:noFill/>
          <a:ln cap="flat" cmpd="sng" w="25400">
            <a:solidFill>
              <a:schemeClr val="lt1"/>
            </a:solidFill>
            <a:prstDash val="solid"/>
            <a:miter lim="800000"/>
            <a:headEnd len="sm" w="sm" type="none"/>
            <a:tailEnd len="sm" w="sm" type="none"/>
          </a:ln>
        </p:spPr>
      </p:cxnSp>
      <p:pic>
        <p:nvPicPr>
          <p:cNvPr id="614" name="Google Shape;614;p37"/>
          <p:cNvPicPr preferRelativeResize="0"/>
          <p:nvPr/>
        </p:nvPicPr>
        <p:blipFill rotWithShape="1">
          <a:blip r:embed="rId3">
            <a:alphaModFix/>
          </a:blip>
          <a:srcRect b="0" l="0" r="0" t="0"/>
          <a:stretch/>
        </p:blipFill>
        <p:spPr>
          <a:xfrm>
            <a:off x="1003774" y="1951162"/>
            <a:ext cx="2051952" cy="567834"/>
          </a:xfrm>
          <a:prstGeom prst="rect">
            <a:avLst/>
          </a:prstGeom>
          <a:noFill/>
          <a:ln>
            <a:noFill/>
          </a:ln>
        </p:spPr>
      </p:pic>
      <p:grpSp>
        <p:nvGrpSpPr>
          <p:cNvPr id="615" name="Google Shape;615;p37"/>
          <p:cNvGrpSpPr/>
          <p:nvPr/>
        </p:nvGrpSpPr>
        <p:grpSpPr>
          <a:xfrm>
            <a:off x="6784618" y="-211865"/>
            <a:ext cx="6604190" cy="8526964"/>
            <a:chOff x="6784618" y="-211865"/>
            <a:chExt cx="6604190" cy="8526964"/>
          </a:xfrm>
        </p:grpSpPr>
        <p:grpSp>
          <p:nvGrpSpPr>
            <p:cNvPr id="616" name="Google Shape;616;p37"/>
            <p:cNvGrpSpPr/>
            <p:nvPr/>
          </p:nvGrpSpPr>
          <p:grpSpPr>
            <a:xfrm>
              <a:off x="6784618" y="-211865"/>
              <a:ext cx="6604190" cy="8526964"/>
              <a:chOff x="6784618" y="-211865"/>
              <a:chExt cx="6604190" cy="8526964"/>
            </a:xfrm>
          </p:grpSpPr>
          <p:grpSp>
            <p:nvGrpSpPr>
              <p:cNvPr id="617" name="Google Shape;617;p37"/>
              <p:cNvGrpSpPr/>
              <p:nvPr/>
            </p:nvGrpSpPr>
            <p:grpSpPr>
              <a:xfrm>
                <a:off x="6784618" y="-211865"/>
                <a:ext cx="5490849" cy="7772280"/>
                <a:chOff x="6784618" y="-211865"/>
                <a:chExt cx="5490849" cy="7772280"/>
              </a:xfrm>
            </p:grpSpPr>
            <p:grpSp>
              <p:nvGrpSpPr>
                <p:cNvPr id="618" name="Google Shape;618;p37"/>
                <p:cNvGrpSpPr/>
                <p:nvPr/>
              </p:nvGrpSpPr>
              <p:grpSpPr>
                <a:xfrm>
                  <a:off x="6784618" y="-211865"/>
                  <a:ext cx="5490849" cy="7772280"/>
                  <a:chOff x="6512454" y="445898"/>
                  <a:chExt cx="5490849" cy="7772280"/>
                </a:xfrm>
              </p:grpSpPr>
              <p:grpSp>
                <p:nvGrpSpPr>
                  <p:cNvPr id="619" name="Google Shape;619;p37"/>
                  <p:cNvGrpSpPr/>
                  <p:nvPr/>
                </p:nvGrpSpPr>
                <p:grpSpPr>
                  <a:xfrm>
                    <a:off x="6512454" y="445898"/>
                    <a:ext cx="5490849" cy="7772280"/>
                    <a:chOff x="6512454" y="445898"/>
                    <a:chExt cx="5490849" cy="7772280"/>
                  </a:xfrm>
                </p:grpSpPr>
                <p:sp>
                  <p:nvSpPr>
                    <p:cNvPr id="620" name="Google Shape;620;p37"/>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1" name="Google Shape;621;p37"/>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2" name="Google Shape;622;p37"/>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3" name="Google Shape;623;p37"/>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4" name="Google Shape;624;p37"/>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5" name="Google Shape;625;p37"/>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6" name="Google Shape;626;p37"/>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7" name="Google Shape;627;p37"/>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8" name="Google Shape;628;p37"/>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29" name="Google Shape;629;p37"/>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30" name="Google Shape;630;p37"/>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631" name="Google Shape;631;p37"/>
                  <p:cNvGrpSpPr/>
                  <p:nvPr/>
                </p:nvGrpSpPr>
                <p:grpSpPr>
                  <a:xfrm>
                    <a:off x="6577613" y="618314"/>
                    <a:ext cx="5196825" cy="7417565"/>
                    <a:chOff x="6577613" y="618314"/>
                    <a:chExt cx="5196825" cy="7417565"/>
                  </a:xfrm>
                </p:grpSpPr>
                <p:sp>
                  <p:nvSpPr>
                    <p:cNvPr id="632" name="Google Shape;632;p37"/>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33" name="Google Shape;633;p37"/>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4" name="Google Shape;634;p37"/>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5" name="Google Shape;635;p37"/>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6" name="Google Shape;636;p37"/>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7" name="Google Shape;637;p37"/>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8" name="Google Shape;638;p37"/>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39" name="Google Shape;639;p37"/>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0" name="Google Shape;640;p37"/>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1" name="Google Shape;641;p37"/>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2" name="Google Shape;642;p37"/>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3" name="Google Shape;643;p37"/>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4" name="Google Shape;644;p37"/>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5" name="Google Shape;645;p37"/>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6" name="Google Shape;646;p37"/>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7" name="Google Shape;647;p37"/>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8" name="Google Shape;648;p37"/>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49" name="Google Shape;649;p37"/>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50" name="Google Shape;650;p37"/>
                    <p:cNvSpPr/>
                    <p:nvPr/>
                  </p:nvSpPr>
                  <p:spPr>
                    <a:xfrm>
                      <a:off x="11695538" y="1895990"/>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651" name="Google Shape;651;p37"/>
                <p:cNvCxnSpPr>
                  <a:stCxn id="641" idx="4"/>
                  <a:endCxn id="648"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652" name="Google Shape;652;p37"/>
                <p:cNvCxnSpPr>
                  <a:stCxn id="643" idx="6"/>
                  <a:endCxn id="642"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653" name="Google Shape;653;p37"/>
                <p:cNvCxnSpPr>
                  <a:stCxn id="642" idx="4"/>
                  <a:endCxn id="641"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654" name="Google Shape;654;p37"/>
                <p:cNvCxnSpPr>
                  <a:endCxn id="647"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655" name="Google Shape;655;p37"/>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56" name="Google Shape;656;p37"/>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657" name="Google Shape;657;p37"/>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58" name="Google Shape;658;p37"/>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59" name="Google Shape;659;p37"/>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60" name="Google Shape;660;p37"/>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61" name="Google Shape;661;p37"/>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62" name="Google Shape;662;p37"/>
              <p:cNvSpPr/>
              <p:nvPr/>
            </p:nvSpPr>
            <p:spPr>
              <a:xfrm rot="-7734366">
                <a:off x="11216422" y="2088536"/>
                <a:ext cx="2273538" cy="82673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cxnSp>
            <p:nvCxnSpPr>
              <p:cNvPr id="663" name="Google Shape;663;p37"/>
              <p:cNvCxnSpPr/>
              <p:nvPr/>
            </p:nvCxnSpPr>
            <p:spPr>
              <a:xfrm>
                <a:off x="11130715" y="3014999"/>
                <a:ext cx="1061400" cy="1818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4" name="Google Shape;664;p37"/>
              <p:cNvCxnSpPr>
                <a:stCxn id="648" idx="7"/>
              </p:cNvCxnSpPr>
              <p:nvPr/>
            </p:nvCxnSpPr>
            <p:spPr>
              <a:xfrm flipH="1" rot="10800000">
                <a:off x="11523532" y="3968508"/>
                <a:ext cx="668400" cy="10521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5" name="Google Shape;665;p37"/>
              <p:cNvCxnSpPr>
                <a:endCxn id="648" idx="4"/>
              </p:cNvCxnSpPr>
              <p:nvPr/>
            </p:nvCxnSpPr>
            <p:spPr>
              <a:xfrm rot="10800000">
                <a:off x="11495637" y="5087953"/>
                <a:ext cx="696300" cy="9309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6" name="Google Shape;666;p37"/>
              <p:cNvCxnSpPr/>
              <p:nvPr/>
            </p:nvCxnSpPr>
            <p:spPr>
              <a:xfrm rot="10800000">
                <a:off x="10868100" y="5721113"/>
                <a:ext cx="1323900" cy="2976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7" name="Google Shape;667;p37"/>
              <p:cNvCxnSpPr>
                <a:endCxn id="661" idx="6"/>
              </p:cNvCxnSpPr>
              <p:nvPr/>
            </p:nvCxnSpPr>
            <p:spPr>
              <a:xfrm rot="10800000">
                <a:off x="10453968" y="6340403"/>
                <a:ext cx="1737900" cy="5175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8" name="Google Shape;668;p37"/>
              <p:cNvCxnSpPr>
                <a:stCxn id="662" idx="6"/>
              </p:cNvCxnSpPr>
              <p:nvPr/>
            </p:nvCxnSpPr>
            <p:spPr>
              <a:xfrm rot="10800000">
                <a:off x="11333951" y="-45"/>
                <a:ext cx="673200" cy="12774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669" name="Google Shape;669;p37"/>
              <p:cNvCxnSpPr/>
              <p:nvPr/>
            </p:nvCxnSpPr>
            <p:spPr>
              <a:xfrm flipH="1" rot="10800000">
                <a:off x="11970556" y="34062"/>
                <a:ext cx="220500" cy="1274400"/>
              </a:xfrm>
              <a:prstGeom prst="straightConnector1">
                <a:avLst/>
              </a:prstGeom>
              <a:noFill/>
              <a:ln cap="flat" cmpd="sng" w="9525">
                <a:solidFill>
                  <a:schemeClr val="lt1">
                    <a:alpha val="21180"/>
                  </a:schemeClr>
                </a:solidFill>
                <a:prstDash val="solid"/>
                <a:miter lim="800000"/>
                <a:headEnd len="sm" w="sm" type="none"/>
                <a:tailEnd len="sm" w="sm" type="none"/>
              </a:ln>
            </p:spPr>
          </p:cxnSp>
        </p:grpSp>
        <p:cxnSp>
          <p:nvCxnSpPr>
            <p:cNvPr id="670" name="Google Shape;670;p37"/>
            <p:cNvCxnSpPr>
              <a:stCxn id="647" idx="3"/>
              <a:endCxn id="637"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671" name="Google Shape;671;p37"/>
            <p:cNvCxnSpPr>
              <a:stCxn id="637" idx="0"/>
              <a:endCxn id="639"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672" name="Google Shape;672;p37"/>
          <p:cNvSpPr txBox="1"/>
          <p:nvPr/>
        </p:nvSpPr>
        <p:spPr>
          <a:xfrm>
            <a:off x="1090611" y="2981361"/>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880"/>
              <a:buFont typeface="Arial"/>
              <a:buNone/>
            </a:pPr>
            <a:r>
              <a:rPr b="0" i="0" lang="fr-FR" sz="3600" u="none" cap="none" strike="noStrike">
                <a:solidFill>
                  <a:schemeClr val="lt1"/>
                </a:solidFill>
                <a:latin typeface="Roboto Medium"/>
                <a:ea typeface="Roboto Medium"/>
                <a:cs typeface="Roboto Medium"/>
                <a:sym typeface="Roboto Medium"/>
              </a:rPr>
              <a:t>How to use</a:t>
            </a:r>
            <a:endParaRPr b="0" i="0" sz="1400" u="none" cap="none" strike="noStrike">
              <a:solidFill>
                <a:srgbClr val="000000"/>
              </a:solidFill>
              <a:latin typeface="Arial"/>
              <a:ea typeface="Arial"/>
              <a:cs typeface="Arial"/>
              <a:sym typeface="Arial"/>
            </a:endParaRPr>
          </a:p>
        </p:txBody>
      </p:sp>
      <p:sp>
        <p:nvSpPr>
          <p:cNvPr id="673" name="Google Shape;673;p37"/>
          <p:cNvSpPr txBox="1"/>
          <p:nvPr/>
        </p:nvSpPr>
        <p:spPr>
          <a:xfrm>
            <a:off x="1090611" y="3591004"/>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880"/>
              <a:buFont typeface="Arial"/>
              <a:buNone/>
            </a:pPr>
            <a:r>
              <a:rPr b="0" i="0" lang="fr-FR" sz="3600" u="none" cap="none" strike="noStrike">
                <a:solidFill>
                  <a:schemeClr val="lt1"/>
                </a:solidFill>
                <a:latin typeface="Roboto Thin"/>
                <a:ea typeface="Roboto Thin"/>
                <a:cs typeface="Roboto Thin"/>
                <a:sym typeface="Roboto Thin"/>
              </a:rPr>
              <a:t>this template?</a:t>
            </a:r>
            <a:endParaRPr b="0" i="0" sz="1400" u="none" cap="none" strike="noStrike">
              <a:solidFill>
                <a:srgbClr val="000000"/>
              </a:solidFill>
              <a:latin typeface="Arial"/>
              <a:ea typeface="Arial"/>
              <a:cs typeface="Arial"/>
              <a:sym typeface="Arial"/>
            </a:endParaRPr>
          </a:p>
        </p:txBody>
      </p:sp>
      <p:sp>
        <p:nvSpPr>
          <p:cNvPr id="674" name="Google Shape;674;p37"/>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Slide Text">
  <p:cSld name="5_Content Slide Text">
    <p:spTree>
      <p:nvGrpSpPr>
        <p:cNvPr id="675" name="Shape 675"/>
        <p:cNvGrpSpPr/>
        <p:nvPr/>
      </p:nvGrpSpPr>
      <p:grpSpPr>
        <a:xfrm>
          <a:off x="0" y="0"/>
          <a:ext cx="0" cy="0"/>
          <a:chOff x="0" y="0"/>
          <a:chExt cx="0" cy="0"/>
        </a:xfrm>
      </p:grpSpPr>
      <p:grpSp>
        <p:nvGrpSpPr>
          <p:cNvPr id="676" name="Google Shape;676;p38"/>
          <p:cNvGrpSpPr/>
          <p:nvPr/>
        </p:nvGrpSpPr>
        <p:grpSpPr>
          <a:xfrm>
            <a:off x="0" y="0"/>
            <a:ext cx="12192000" cy="6858000"/>
            <a:chOff x="0" y="0"/>
            <a:chExt cx="12192000" cy="6858000"/>
          </a:xfrm>
        </p:grpSpPr>
        <p:pic>
          <p:nvPicPr>
            <p:cNvPr descr="A picture containing sky, outdoor&#10;&#10;Description automatically generated" id="677" name="Google Shape;677;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8" name="Google Shape;678;p38"/>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679" name="Google Shape;679;p38"/>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80" name="Google Shape;680;p38"/>
          <p:cNvSpPr/>
          <p:nvPr/>
        </p:nvSpPr>
        <p:spPr>
          <a:xfrm>
            <a:off x="6544771"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681" name="Google Shape;681;p38"/>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682" name="Google Shape;682;p38"/>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683" name="Google Shape;683;p38"/>
          <p:cNvCxnSpPr/>
          <p:nvPr/>
        </p:nvCxnSpPr>
        <p:spPr>
          <a:xfrm>
            <a:off x="6105525"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684" name="Google Shape;684;p38"/>
          <p:cNvCxnSpPr/>
          <p:nvPr/>
        </p:nvCxnSpPr>
        <p:spPr>
          <a:xfrm>
            <a:off x="6378576"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685" name="Google Shape;685;p38"/>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686" name="Google Shape;686;p38"/>
          <p:cNvSpPr/>
          <p:nvPr/>
        </p:nvSpPr>
        <p:spPr>
          <a:xfrm>
            <a:off x="6096000"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687" name="Google Shape;687;p38"/>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688" name="Google Shape;688;p38"/>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689" name="Google Shape;689;p38"/>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690" name="Google Shape;690;p38"/>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
        <p:nvSpPr>
          <p:cNvPr id="691" name="Google Shape;691;p38"/>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How to use this template?</a:t>
            </a:r>
            <a:endParaRPr b="0" i="0" sz="1400" u="none" cap="none" strike="noStrike">
              <a:solidFill>
                <a:srgbClr val="000000"/>
              </a:solidFill>
              <a:latin typeface="Arial"/>
              <a:ea typeface="Arial"/>
              <a:cs typeface="Arial"/>
              <a:sym typeface="Arial"/>
            </a:endParaRPr>
          </a:p>
        </p:txBody>
      </p:sp>
      <p:sp>
        <p:nvSpPr>
          <p:cNvPr id="692" name="Google Shape;692;p38"/>
          <p:cNvSpPr txBox="1"/>
          <p:nvPr/>
        </p:nvSpPr>
        <p:spPr>
          <a:xfrm>
            <a:off x="1066799"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1. TO START</a:t>
            </a:r>
            <a:endParaRPr b="0" i="0" sz="1400" u="none" cap="none" strike="noStrike">
              <a:solidFill>
                <a:srgbClr val="000000"/>
              </a:solidFill>
              <a:latin typeface="Arial"/>
              <a:ea typeface="Arial"/>
              <a:cs typeface="Arial"/>
              <a:sym typeface="Arial"/>
            </a:endParaRPr>
          </a:p>
        </p:txBody>
      </p:sp>
      <p:sp>
        <p:nvSpPr>
          <p:cNvPr id="693" name="Google Shape;693;p38"/>
          <p:cNvSpPr txBox="1"/>
          <p:nvPr/>
        </p:nvSpPr>
        <p:spPr>
          <a:xfrm>
            <a:off x="6105543"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2. USE</a:t>
            </a:r>
            <a:endParaRPr b="0" i="0" sz="1400" u="none" cap="none" strike="noStrike">
              <a:solidFill>
                <a:srgbClr val="000000"/>
              </a:solidFill>
              <a:latin typeface="Arial"/>
              <a:ea typeface="Arial"/>
              <a:cs typeface="Arial"/>
              <a:sym typeface="Arial"/>
            </a:endParaRPr>
          </a:p>
        </p:txBody>
      </p:sp>
      <p:sp>
        <p:nvSpPr>
          <p:cNvPr id="694" name="Google Shape;694;p38"/>
          <p:cNvSpPr txBox="1"/>
          <p:nvPr/>
        </p:nvSpPr>
        <p:spPr>
          <a:xfrm>
            <a:off x="1282709" y="3167036"/>
            <a:ext cx="41211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This template is designed to facilitate the creation of documents while enhancing the company's image.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As well as the graphic charter, it must be used for all Adikteev presentations, both internally and externall</a:t>
            </a:r>
            <a:endParaRPr b="0" i="0" sz="1400" u="none" cap="none" strike="noStrike">
              <a:solidFill>
                <a:srgbClr val="000000"/>
              </a:solidFill>
              <a:latin typeface="Arial"/>
              <a:ea typeface="Arial"/>
              <a:cs typeface="Arial"/>
              <a:sym typeface="Arial"/>
            </a:endParaRPr>
          </a:p>
        </p:txBody>
      </p:sp>
      <p:sp>
        <p:nvSpPr>
          <p:cNvPr id="695" name="Google Shape;695;p38"/>
          <p:cNvSpPr txBox="1"/>
          <p:nvPr/>
        </p:nvSpPr>
        <p:spPr>
          <a:xfrm>
            <a:off x="6311909" y="3167036"/>
            <a:ext cx="41211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960"/>
              <a:buFont typeface="Arial"/>
              <a:buNone/>
            </a:pPr>
            <a:r>
              <a:rPr b="0" i="0" lang="fr-FR" sz="1200" u="none" cap="none" strike="noStrike">
                <a:solidFill>
                  <a:schemeClr val="dk1"/>
                </a:solidFill>
                <a:latin typeface="Roboto Light"/>
                <a:ea typeface="Roboto Light"/>
                <a:cs typeface="Roboto Light"/>
                <a:sym typeface="Roboto Light"/>
              </a:rPr>
              <a:t>We recommend that you use directly this presentation and edit or delete slides that you do not need. You can also insert blank slides (see next point).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 Slide Text">
  <p:cSld name="6_Content Slide Text">
    <p:spTree>
      <p:nvGrpSpPr>
        <p:cNvPr id="696" name="Shape 696"/>
        <p:cNvGrpSpPr/>
        <p:nvPr/>
      </p:nvGrpSpPr>
      <p:grpSpPr>
        <a:xfrm>
          <a:off x="0" y="0"/>
          <a:ext cx="0" cy="0"/>
          <a:chOff x="0" y="0"/>
          <a:chExt cx="0" cy="0"/>
        </a:xfrm>
      </p:grpSpPr>
      <p:grpSp>
        <p:nvGrpSpPr>
          <p:cNvPr id="697" name="Google Shape;697;p39"/>
          <p:cNvGrpSpPr/>
          <p:nvPr/>
        </p:nvGrpSpPr>
        <p:grpSpPr>
          <a:xfrm>
            <a:off x="0" y="0"/>
            <a:ext cx="12192000" cy="6858000"/>
            <a:chOff x="0" y="0"/>
            <a:chExt cx="12192000" cy="6858000"/>
          </a:xfrm>
        </p:grpSpPr>
        <p:pic>
          <p:nvPicPr>
            <p:cNvPr descr="A picture containing sky, outdoor&#10;&#10;Description automatically generated" id="698" name="Google Shape;698;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99" name="Google Shape;699;p39"/>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700" name="Google Shape;700;p39"/>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01" name="Google Shape;701;p39"/>
          <p:cNvSpPr/>
          <p:nvPr/>
        </p:nvSpPr>
        <p:spPr>
          <a:xfrm>
            <a:off x="6544771"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702" name="Google Shape;702;p39"/>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703" name="Google Shape;703;p39"/>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704" name="Google Shape;704;p39"/>
          <p:cNvCxnSpPr/>
          <p:nvPr/>
        </p:nvCxnSpPr>
        <p:spPr>
          <a:xfrm>
            <a:off x="6105525"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705" name="Google Shape;705;p39"/>
          <p:cNvCxnSpPr/>
          <p:nvPr/>
        </p:nvCxnSpPr>
        <p:spPr>
          <a:xfrm>
            <a:off x="6378576"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706" name="Google Shape;706;p39"/>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07" name="Google Shape;707;p39"/>
          <p:cNvSpPr/>
          <p:nvPr/>
        </p:nvSpPr>
        <p:spPr>
          <a:xfrm>
            <a:off x="6096000"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708" name="Google Shape;708;p39"/>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709" name="Google Shape;709;p39"/>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710" name="Google Shape;710;p39"/>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pic>
        <p:nvPicPr>
          <p:cNvPr id="711" name="Google Shape;711;p39"/>
          <p:cNvPicPr preferRelativeResize="0"/>
          <p:nvPr/>
        </p:nvPicPr>
        <p:blipFill rotWithShape="1">
          <a:blip r:embed="rId3">
            <a:alphaModFix/>
          </a:blip>
          <a:srcRect b="0" l="0" r="0" t="0"/>
          <a:stretch/>
        </p:blipFill>
        <p:spPr>
          <a:xfrm>
            <a:off x="4243901" y="2862780"/>
            <a:ext cx="1375849" cy="3801073"/>
          </a:xfrm>
          <a:prstGeom prst="rect">
            <a:avLst/>
          </a:prstGeom>
          <a:solidFill>
            <a:srgbClr val="FFFFFF"/>
          </a:solidFill>
          <a:ln>
            <a:noFill/>
          </a:ln>
          <a:effectLst>
            <a:outerShdw blurRad="254000" rotWithShape="0" algn="tl" dir="3600000" dist="190500">
              <a:srgbClr val="000000">
                <a:alpha val="2350"/>
              </a:srgbClr>
            </a:outerShdw>
          </a:effectLst>
        </p:spPr>
      </p:pic>
      <p:pic>
        <p:nvPicPr>
          <p:cNvPr id="712" name="Google Shape;712;p39"/>
          <p:cNvPicPr preferRelativeResize="0"/>
          <p:nvPr/>
        </p:nvPicPr>
        <p:blipFill rotWithShape="1">
          <a:blip r:embed="rId4">
            <a:alphaModFix/>
          </a:blip>
          <a:srcRect b="0" l="0" r="0" t="0"/>
          <a:stretch/>
        </p:blipFill>
        <p:spPr>
          <a:xfrm>
            <a:off x="8884488" y="3026457"/>
            <a:ext cx="1764463" cy="1541481"/>
          </a:xfrm>
          <a:prstGeom prst="rect">
            <a:avLst/>
          </a:prstGeom>
          <a:solidFill>
            <a:srgbClr val="FFFFFF"/>
          </a:solidFill>
          <a:ln>
            <a:noFill/>
          </a:ln>
          <a:effectLst>
            <a:outerShdw blurRad="254000" rotWithShape="0" algn="tl" dir="3600000" dist="190500">
              <a:srgbClr val="000000">
                <a:alpha val="2350"/>
              </a:srgbClr>
            </a:outerShdw>
          </a:effectLst>
        </p:spPr>
      </p:pic>
      <p:sp>
        <p:nvSpPr>
          <p:cNvPr id="713" name="Google Shape;713;p39"/>
          <p:cNvSpPr txBox="1"/>
          <p:nvPr/>
        </p:nvSpPr>
        <p:spPr>
          <a:xfrm>
            <a:off x="9791700" y="4741546"/>
            <a:ext cx="828300" cy="1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2"/>
                </a:solidFill>
                <a:latin typeface="Roboto Light"/>
                <a:ea typeface="Roboto Light"/>
                <a:cs typeface="Roboto Light"/>
                <a:sym typeface="Roboto Light"/>
              </a:rPr>
              <a:t>Secondary colors</a:t>
            </a:r>
            <a:endParaRPr b="0" i="0" sz="800" u="none" cap="none" strike="noStrike">
              <a:solidFill>
                <a:schemeClr val="accent2"/>
              </a:solidFill>
              <a:latin typeface="Roboto Light"/>
              <a:ea typeface="Roboto Light"/>
              <a:cs typeface="Roboto Light"/>
              <a:sym typeface="Roboto Light"/>
            </a:endParaRPr>
          </a:p>
        </p:txBody>
      </p:sp>
      <p:cxnSp>
        <p:nvCxnSpPr>
          <p:cNvPr id="714" name="Google Shape;714;p39"/>
          <p:cNvCxnSpPr/>
          <p:nvPr/>
        </p:nvCxnSpPr>
        <p:spPr>
          <a:xfrm>
            <a:off x="9791700" y="4652283"/>
            <a:ext cx="857400" cy="0"/>
          </a:xfrm>
          <a:prstGeom prst="straightConnector1">
            <a:avLst/>
          </a:prstGeom>
          <a:noFill/>
          <a:ln cap="flat" cmpd="sng" w="19050">
            <a:solidFill>
              <a:schemeClr val="accent2"/>
            </a:solidFill>
            <a:prstDash val="solid"/>
            <a:miter lim="800000"/>
            <a:headEnd len="sm" w="sm" type="none"/>
            <a:tailEnd len="sm" w="sm" type="none"/>
          </a:ln>
        </p:spPr>
      </p:cxnSp>
      <p:cxnSp>
        <p:nvCxnSpPr>
          <p:cNvPr id="715" name="Google Shape;715;p39"/>
          <p:cNvCxnSpPr/>
          <p:nvPr/>
        </p:nvCxnSpPr>
        <p:spPr>
          <a:xfrm>
            <a:off x="9616701" y="4652283"/>
            <a:ext cx="120000" cy="0"/>
          </a:xfrm>
          <a:prstGeom prst="straightConnector1">
            <a:avLst/>
          </a:prstGeom>
          <a:noFill/>
          <a:ln cap="flat" cmpd="sng" w="19050">
            <a:solidFill>
              <a:schemeClr val="accent1"/>
            </a:solidFill>
            <a:prstDash val="solid"/>
            <a:miter lim="800000"/>
            <a:headEnd len="sm" w="sm" type="none"/>
            <a:tailEnd len="sm" w="sm" type="none"/>
          </a:ln>
        </p:spPr>
      </p:cxnSp>
      <p:cxnSp>
        <p:nvCxnSpPr>
          <p:cNvPr id="716" name="Google Shape;716;p39"/>
          <p:cNvCxnSpPr/>
          <p:nvPr/>
        </p:nvCxnSpPr>
        <p:spPr>
          <a:xfrm>
            <a:off x="8884488" y="4652283"/>
            <a:ext cx="688200" cy="0"/>
          </a:xfrm>
          <a:prstGeom prst="straightConnector1">
            <a:avLst/>
          </a:prstGeom>
          <a:noFill/>
          <a:ln cap="flat" cmpd="sng" w="19050">
            <a:solidFill>
              <a:schemeClr val="dk1"/>
            </a:solidFill>
            <a:prstDash val="solid"/>
            <a:miter lim="800000"/>
            <a:headEnd len="sm" w="sm" type="none"/>
            <a:tailEnd len="sm" w="sm" type="none"/>
          </a:ln>
        </p:spPr>
      </p:cxnSp>
      <p:sp>
        <p:nvSpPr>
          <p:cNvPr id="717" name="Google Shape;717;p39"/>
          <p:cNvSpPr txBox="1"/>
          <p:nvPr/>
        </p:nvSpPr>
        <p:spPr>
          <a:xfrm>
            <a:off x="8884488" y="5110571"/>
            <a:ext cx="1773900" cy="24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1"/>
                </a:solidFill>
                <a:latin typeface="Roboto Light"/>
                <a:ea typeface="Roboto Light"/>
                <a:cs typeface="Roboto Light"/>
                <a:sym typeface="Roboto Light"/>
              </a:rPr>
              <a:t>Primary accent color </a:t>
            </a:r>
            <a:br>
              <a:rPr b="0" i="0" lang="fr-FR" sz="800" u="none" cap="none" strike="noStrike">
                <a:solidFill>
                  <a:schemeClr val="accent1"/>
                </a:solidFill>
                <a:latin typeface="Roboto Light"/>
                <a:ea typeface="Roboto Light"/>
                <a:cs typeface="Roboto Light"/>
                <a:sym typeface="Roboto Light"/>
              </a:rPr>
            </a:br>
            <a:r>
              <a:rPr b="0" i="0" lang="fr-FR" sz="800" u="none" cap="none" strike="noStrike">
                <a:solidFill>
                  <a:schemeClr val="accent1"/>
                </a:solidFill>
                <a:latin typeface="Roboto Light"/>
                <a:ea typeface="Roboto Light"/>
                <a:cs typeface="Roboto Light"/>
                <a:sym typeface="Roboto Light"/>
              </a:rPr>
              <a:t>(To change, see next point)</a:t>
            </a:r>
            <a:endParaRPr b="0" i="0" sz="1400" u="none" cap="none" strike="noStrike">
              <a:solidFill>
                <a:srgbClr val="000000"/>
              </a:solidFill>
              <a:latin typeface="Arial"/>
              <a:ea typeface="Arial"/>
              <a:cs typeface="Arial"/>
              <a:sym typeface="Arial"/>
            </a:endParaRPr>
          </a:p>
        </p:txBody>
      </p:sp>
      <p:sp>
        <p:nvSpPr>
          <p:cNvPr id="718" name="Google Shape;718;p39"/>
          <p:cNvSpPr txBox="1"/>
          <p:nvPr/>
        </p:nvSpPr>
        <p:spPr>
          <a:xfrm>
            <a:off x="9029403" y="4731654"/>
            <a:ext cx="398400" cy="12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dk2"/>
                </a:solidFill>
                <a:latin typeface="Roboto Light"/>
                <a:ea typeface="Roboto Light"/>
                <a:cs typeface="Roboto Light"/>
                <a:sym typeface="Roboto Light"/>
              </a:rPr>
              <a:t>Text</a:t>
            </a:r>
            <a:endParaRPr b="0" i="0" sz="800" u="none" cap="none" strike="noStrike">
              <a:solidFill>
                <a:schemeClr val="dk2"/>
              </a:solidFill>
              <a:latin typeface="Roboto Light"/>
              <a:ea typeface="Roboto Light"/>
              <a:cs typeface="Roboto Light"/>
              <a:sym typeface="Roboto Light"/>
            </a:endParaRPr>
          </a:p>
        </p:txBody>
      </p:sp>
      <p:cxnSp>
        <p:nvCxnSpPr>
          <p:cNvPr id="719" name="Google Shape;719;p39"/>
          <p:cNvCxnSpPr/>
          <p:nvPr/>
        </p:nvCxnSpPr>
        <p:spPr>
          <a:xfrm rot="10800000">
            <a:off x="9676732" y="4652393"/>
            <a:ext cx="0" cy="328800"/>
          </a:xfrm>
          <a:prstGeom prst="straightConnector1">
            <a:avLst/>
          </a:prstGeom>
          <a:noFill/>
          <a:ln cap="flat" cmpd="sng" w="9525">
            <a:solidFill>
              <a:schemeClr val="accent1"/>
            </a:solidFill>
            <a:prstDash val="solid"/>
            <a:miter lim="800000"/>
            <a:headEnd len="sm" w="sm" type="none"/>
            <a:tailEnd len="sm" w="sm" type="none"/>
          </a:ln>
        </p:spPr>
      </p:cxnSp>
      <p:cxnSp>
        <p:nvCxnSpPr>
          <p:cNvPr id="720" name="Google Shape;720;p39"/>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721" name="Google Shape;721;p39"/>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How to use this template?</a:t>
            </a:r>
            <a:endParaRPr b="0" i="0" sz="1400" u="none" cap="none" strike="noStrike">
              <a:solidFill>
                <a:srgbClr val="000000"/>
              </a:solidFill>
              <a:latin typeface="Arial"/>
              <a:ea typeface="Arial"/>
              <a:cs typeface="Arial"/>
              <a:sym typeface="Arial"/>
            </a:endParaRPr>
          </a:p>
        </p:txBody>
      </p:sp>
      <p:sp>
        <p:nvSpPr>
          <p:cNvPr id="722" name="Google Shape;722;p39"/>
          <p:cNvSpPr txBox="1"/>
          <p:nvPr/>
        </p:nvSpPr>
        <p:spPr>
          <a:xfrm>
            <a:off x="1066799"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3. USE LAYOUTS</a:t>
            </a:r>
            <a:endParaRPr b="0" i="0" sz="1400" u="none" cap="none" strike="noStrike">
              <a:solidFill>
                <a:srgbClr val="000000"/>
              </a:solidFill>
              <a:latin typeface="Arial"/>
              <a:ea typeface="Arial"/>
              <a:cs typeface="Arial"/>
              <a:sym typeface="Arial"/>
            </a:endParaRPr>
          </a:p>
        </p:txBody>
      </p:sp>
      <p:sp>
        <p:nvSpPr>
          <p:cNvPr id="723" name="Google Shape;723;p39"/>
          <p:cNvSpPr txBox="1"/>
          <p:nvPr/>
        </p:nvSpPr>
        <p:spPr>
          <a:xfrm>
            <a:off x="6105543" y="1981639"/>
            <a:ext cx="45528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4. GET FAMILIAR WITH COLOR THEMES</a:t>
            </a:r>
            <a:endParaRPr b="0" i="0" sz="1400" u="none" cap="none" strike="noStrike">
              <a:solidFill>
                <a:srgbClr val="000000"/>
              </a:solidFill>
              <a:latin typeface="Arial"/>
              <a:ea typeface="Arial"/>
              <a:cs typeface="Arial"/>
              <a:sym typeface="Arial"/>
            </a:endParaRPr>
          </a:p>
        </p:txBody>
      </p:sp>
      <p:sp>
        <p:nvSpPr>
          <p:cNvPr id="724" name="Google Shape;724;p39"/>
          <p:cNvSpPr txBox="1"/>
          <p:nvPr/>
        </p:nvSpPr>
        <p:spPr>
          <a:xfrm>
            <a:off x="1282709" y="3167036"/>
            <a:ext cx="27774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Several different layouts are available and should cover most of the cases. They are named to make them easily identifiable.</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Please keep in mind that you need to insert text into placeholders in order to view them. Placeholders that are not filled will be hidden during presentation mode. Placeholders have dotted borders to help you recognize them and concern titles, subtitles and photos.</a:t>
            </a:r>
            <a:endParaRPr b="0" i="0" sz="1400" u="none" cap="none" strike="noStrike">
              <a:solidFill>
                <a:srgbClr val="000000"/>
              </a:solidFill>
              <a:latin typeface="Arial"/>
              <a:ea typeface="Arial"/>
              <a:cs typeface="Arial"/>
              <a:sym typeface="Arial"/>
            </a:endParaRPr>
          </a:p>
        </p:txBody>
      </p:sp>
      <p:sp>
        <p:nvSpPr>
          <p:cNvPr id="725" name="Google Shape;725;p39"/>
          <p:cNvSpPr txBox="1"/>
          <p:nvPr/>
        </p:nvSpPr>
        <p:spPr>
          <a:xfrm>
            <a:off x="6310513" y="3167036"/>
            <a:ext cx="2334000" cy="216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ARC colors are included in the theme.</a:t>
            </a:r>
            <a:br>
              <a:rPr b="0" i="0" lang="fr-FR" sz="1000" u="none" cap="none" strike="noStrike">
                <a:solidFill>
                  <a:schemeClr val="dk1"/>
                </a:solidFill>
                <a:latin typeface="Roboto Light"/>
                <a:ea typeface="Roboto Light"/>
                <a:cs typeface="Roboto Light"/>
                <a:sym typeface="Roboto Light"/>
              </a:rPr>
            </a:br>
            <a:r>
              <a:rPr b="0" i="0" lang="fr-FR" sz="1000" u="none" cap="none" strike="noStrike">
                <a:solidFill>
                  <a:schemeClr val="dk1"/>
                </a:solidFill>
                <a:latin typeface="Roboto Light"/>
                <a:ea typeface="Roboto Light"/>
                <a:cs typeface="Roboto Light"/>
                <a:sym typeface="Roboto Light"/>
              </a:rPr>
              <a:t>Default primary color is the dark blue main color, while black is defined for text. Secondary colors are available and automatically used for charts and shapes.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 Slide Text">
  <p:cSld name="7_Content Slide Text">
    <p:spTree>
      <p:nvGrpSpPr>
        <p:cNvPr id="726" name="Shape 726"/>
        <p:cNvGrpSpPr/>
        <p:nvPr/>
      </p:nvGrpSpPr>
      <p:grpSpPr>
        <a:xfrm>
          <a:off x="0" y="0"/>
          <a:ext cx="0" cy="0"/>
          <a:chOff x="0" y="0"/>
          <a:chExt cx="0" cy="0"/>
        </a:xfrm>
      </p:grpSpPr>
      <p:grpSp>
        <p:nvGrpSpPr>
          <p:cNvPr id="727" name="Google Shape;727;p40"/>
          <p:cNvGrpSpPr/>
          <p:nvPr/>
        </p:nvGrpSpPr>
        <p:grpSpPr>
          <a:xfrm>
            <a:off x="0" y="0"/>
            <a:ext cx="12192000" cy="6858000"/>
            <a:chOff x="0" y="0"/>
            <a:chExt cx="12192000" cy="6858000"/>
          </a:xfrm>
        </p:grpSpPr>
        <p:pic>
          <p:nvPicPr>
            <p:cNvPr descr="A picture containing sky, outdoor&#10;&#10;Description automatically generated" id="728" name="Google Shape;728;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9" name="Google Shape;729;p40"/>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730" name="Google Shape;730;p40"/>
          <p:cNvSpPr/>
          <p:nvPr/>
        </p:nvSpPr>
        <p:spPr>
          <a:xfrm>
            <a:off x="1492270" y="2865697"/>
            <a:ext cx="4279800" cy="2376600"/>
          </a:xfrm>
          <a:prstGeom prst="rect">
            <a:avLst/>
          </a:prstGeom>
          <a:solidFill>
            <a:schemeClr val="accent1">
              <a:alpha val="0"/>
            </a:schemeClr>
          </a:solidFill>
          <a:ln cap="flat" cmpd="sng" w="9525">
            <a:solidFill>
              <a:schemeClr val="accent1">
                <a:alpha val="627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731" name="Google Shape;731;p40"/>
          <p:cNvCxnSpPr/>
          <p:nvPr/>
        </p:nvCxnSpPr>
        <p:spPr>
          <a:xfrm>
            <a:off x="1066799" y="2544806"/>
            <a:ext cx="273000" cy="0"/>
          </a:xfrm>
          <a:prstGeom prst="straightConnector1">
            <a:avLst/>
          </a:prstGeom>
          <a:noFill/>
          <a:ln cap="flat" cmpd="sng" w="38100">
            <a:solidFill>
              <a:srgbClr val="E3655B"/>
            </a:solidFill>
            <a:prstDash val="solid"/>
            <a:miter lim="800000"/>
            <a:headEnd len="sm" w="sm" type="none"/>
            <a:tailEnd len="sm" w="sm" type="none"/>
          </a:ln>
        </p:spPr>
      </p:cxnSp>
      <p:cxnSp>
        <p:nvCxnSpPr>
          <p:cNvPr id="732" name="Google Shape;732;p40"/>
          <p:cNvCxnSpPr/>
          <p:nvPr/>
        </p:nvCxnSpPr>
        <p:spPr>
          <a:xfrm>
            <a:off x="1339850" y="2545337"/>
            <a:ext cx="4279800" cy="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733" name="Google Shape;733;p40"/>
          <p:cNvSpPr/>
          <p:nvPr/>
        </p:nvSpPr>
        <p:spPr>
          <a:xfrm>
            <a:off x="1066799" y="3035300"/>
            <a:ext cx="4553100" cy="2671800"/>
          </a:xfrm>
          <a:prstGeom prst="rect">
            <a:avLst/>
          </a:prstGeom>
          <a:solidFill>
            <a:srgbClr val="FFFFFF"/>
          </a:solidFill>
          <a:ln>
            <a:noFill/>
          </a:ln>
          <a:effectLst>
            <a:outerShdw blurRad="254000" rotWithShape="0" algn="tl" dir="3600000" dist="190500">
              <a:srgbClr val="000000">
                <a:alpha val="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734" name="Google Shape;734;p40"/>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sp>
        <p:nvSpPr>
          <p:cNvPr id="735" name="Google Shape;735;p40"/>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736" name="Google Shape;736;p40"/>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pic>
        <p:nvPicPr>
          <p:cNvPr id="737" name="Google Shape;737;p40"/>
          <p:cNvPicPr preferRelativeResize="0"/>
          <p:nvPr/>
        </p:nvPicPr>
        <p:blipFill rotWithShape="1">
          <a:blip r:embed="rId3">
            <a:alphaModFix/>
          </a:blip>
          <a:srcRect b="0" l="0" r="0" t="0"/>
          <a:stretch/>
        </p:blipFill>
        <p:spPr>
          <a:xfrm>
            <a:off x="1245244" y="4082825"/>
            <a:ext cx="1078210" cy="873919"/>
          </a:xfrm>
          <a:prstGeom prst="rect">
            <a:avLst/>
          </a:prstGeom>
          <a:noFill/>
          <a:ln>
            <a:noFill/>
          </a:ln>
        </p:spPr>
      </p:pic>
      <p:sp>
        <p:nvSpPr>
          <p:cNvPr id="738" name="Google Shape;738;p40"/>
          <p:cNvSpPr txBox="1"/>
          <p:nvPr/>
        </p:nvSpPr>
        <p:spPr>
          <a:xfrm>
            <a:off x="1245243" y="5108368"/>
            <a:ext cx="10782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Click on the icon to choose an image, or drag and drop it into the reserved area</a:t>
            </a:r>
            <a:endParaRPr b="0" i="0" sz="1400" u="none" cap="none" strike="noStrike">
              <a:solidFill>
                <a:srgbClr val="000000"/>
              </a:solidFill>
              <a:latin typeface="Arial"/>
              <a:ea typeface="Arial"/>
              <a:cs typeface="Arial"/>
              <a:sym typeface="Arial"/>
            </a:endParaRPr>
          </a:p>
        </p:txBody>
      </p:sp>
      <p:cxnSp>
        <p:nvCxnSpPr>
          <p:cNvPr id="739" name="Google Shape;739;p40"/>
          <p:cNvCxnSpPr/>
          <p:nvPr/>
        </p:nvCxnSpPr>
        <p:spPr>
          <a:xfrm>
            <a:off x="3969034" y="4562475"/>
            <a:ext cx="304800" cy="0"/>
          </a:xfrm>
          <a:prstGeom prst="straightConnector1">
            <a:avLst/>
          </a:prstGeom>
          <a:noFill/>
          <a:ln cap="flat" cmpd="sng" w="9525">
            <a:solidFill>
              <a:schemeClr val="accent1"/>
            </a:solidFill>
            <a:prstDash val="solid"/>
            <a:miter lim="800000"/>
            <a:headEnd len="sm" w="sm" type="none"/>
            <a:tailEnd len="med" w="med" type="triangle"/>
          </a:ln>
        </p:spPr>
      </p:cxnSp>
      <p:pic>
        <p:nvPicPr>
          <p:cNvPr id="740" name="Google Shape;740;p40"/>
          <p:cNvPicPr preferRelativeResize="0"/>
          <p:nvPr/>
        </p:nvPicPr>
        <p:blipFill rotWithShape="1">
          <a:blip r:embed="rId4">
            <a:alphaModFix/>
          </a:blip>
          <a:srcRect b="0" l="0" r="0" t="0"/>
          <a:stretch/>
        </p:blipFill>
        <p:spPr>
          <a:xfrm>
            <a:off x="2806775" y="4088951"/>
            <a:ext cx="1072999" cy="855888"/>
          </a:xfrm>
          <a:prstGeom prst="rect">
            <a:avLst/>
          </a:prstGeom>
          <a:noFill/>
          <a:ln>
            <a:noFill/>
          </a:ln>
        </p:spPr>
      </p:pic>
      <p:sp>
        <p:nvSpPr>
          <p:cNvPr id="741" name="Google Shape;741;p40"/>
          <p:cNvSpPr txBox="1"/>
          <p:nvPr/>
        </p:nvSpPr>
        <p:spPr>
          <a:xfrm>
            <a:off x="2813201" y="5108368"/>
            <a:ext cx="10602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The image automatically changes to the desired shape</a:t>
            </a:r>
            <a:endParaRPr b="0" i="0" sz="1400" u="none" cap="none" strike="noStrike">
              <a:solidFill>
                <a:srgbClr val="000000"/>
              </a:solidFill>
              <a:latin typeface="Arial"/>
              <a:ea typeface="Arial"/>
              <a:cs typeface="Arial"/>
              <a:sym typeface="Arial"/>
            </a:endParaRPr>
          </a:p>
        </p:txBody>
      </p:sp>
      <p:sp>
        <p:nvSpPr>
          <p:cNvPr id="742" name="Google Shape;742;p40"/>
          <p:cNvSpPr txBox="1"/>
          <p:nvPr/>
        </p:nvSpPr>
        <p:spPr>
          <a:xfrm>
            <a:off x="4396412" y="5108368"/>
            <a:ext cx="10602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dk2"/>
                </a:solidFill>
                <a:latin typeface="Roboto Light"/>
                <a:ea typeface="Roboto Light"/>
                <a:cs typeface="Roboto Light"/>
                <a:sym typeface="Roboto Light"/>
              </a:rPr>
              <a:t>You can decide to crop or replace the image using the "crop" function.</a:t>
            </a:r>
            <a:endParaRPr b="0" i="0" sz="1400" u="none" cap="none" strike="noStrike">
              <a:solidFill>
                <a:srgbClr val="000000"/>
              </a:solidFill>
              <a:latin typeface="Arial"/>
              <a:ea typeface="Arial"/>
              <a:cs typeface="Arial"/>
              <a:sym typeface="Arial"/>
            </a:endParaRPr>
          </a:p>
        </p:txBody>
      </p:sp>
      <p:cxnSp>
        <p:nvCxnSpPr>
          <p:cNvPr id="743" name="Google Shape;743;p40"/>
          <p:cNvCxnSpPr/>
          <p:nvPr/>
        </p:nvCxnSpPr>
        <p:spPr>
          <a:xfrm>
            <a:off x="2412715" y="4562475"/>
            <a:ext cx="304800" cy="0"/>
          </a:xfrm>
          <a:prstGeom prst="straightConnector1">
            <a:avLst/>
          </a:prstGeom>
          <a:noFill/>
          <a:ln cap="flat" cmpd="sng" w="9525">
            <a:solidFill>
              <a:schemeClr val="accent1"/>
            </a:solidFill>
            <a:prstDash val="solid"/>
            <a:miter lim="800000"/>
            <a:headEnd len="sm" w="sm" type="none"/>
            <a:tailEnd len="med" w="med" type="triangle"/>
          </a:ln>
        </p:spPr>
      </p:cxnSp>
      <p:pic>
        <p:nvPicPr>
          <p:cNvPr id="744" name="Google Shape;744;p40"/>
          <p:cNvPicPr preferRelativeResize="0"/>
          <p:nvPr/>
        </p:nvPicPr>
        <p:blipFill rotWithShape="1">
          <a:blip r:embed="rId5">
            <a:alphaModFix/>
          </a:blip>
          <a:srcRect b="0" l="0" r="0" t="0"/>
          <a:stretch/>
        </p:blipFill>
        <p:spPr>
          <a:xfrm>
            <a:off x="4396412" y="4082825"/>
            <a:ext cx="1082470" cy="874485"/>
          </a:xfrm>
          <a:prstGeom prst="rect">
            <a:avLst/>
          </a:prstGeom>
          <a:noFill/>
          <a:ln>
            <a:noFill/>
          </a:ln>
        </p:spPr>
      </p:pic>
      <p:pic>
        <p:nvPicPr>
          <p:cNvPr id="745" name="Google Shape;745;p40"/>
          <p:cNvPicPr preferRelativeResize="0"/>
          <p:nvPr/>
        </p:nvPicPr>
        <p:blipFill rotWithShape="1">
          <a:blip r:embed="rId6">
            <a:alphaModFix/>
          </a:blip>
          <a:srcRect b="0" l="3729" r="3729" t="2238"/>
          <a:stretch/>
        </p:blipFill>
        <p:spPr>
          <a:xfrm>
            <a:off x="5149737" y="4002332"/>
            <a:ext cx="392601" cy="590667"/>
          </a:xfrm>
          <a:prstGeom prst="rect">
            <a:avLst/>
          </a:prstGeom>
          <a:solidFill>
            <a:srgbClr val="FFFFFF"/>
          </a:solidFill>
          <a:ln>
            <a:noFill/>
          </a:ln>
          <a:effectLst>
            <a:outerShdw blurRad="254000" rotWithShape="0" algn="tl" dir="3600000" dist="190500">
              <a:srgbClr val="000000">
                <a:alpha val="2350"/>
              </a:srgbClr>
            </a:outerShdw>
          </a:effectLst>
        </p:spPr>
      </p:pic>
      <p:cxnSp>
        <p:nvCxnSpPr>
          <p:cNvPr id="746" name="Google Shape;746;p40"/>
          <p:cNvCxnSpPr/>
          <p:nvPr/>
        </p:nvCxnSpPr>
        <p:spPr>
          <a:xfrm>
            <a:off x="692150" y="771525"/>
            <a:ext cx="0" cy="399900"/>
          </a:xfrm>
          <a:prstGeom prst="straightConnector1">
            <a:avLst/>
          </a:prstGeom>
          <a:noFill/>
          <a:ln cap="flat" cmpd="sng" w="38100">
            <a:solidFill>
              <a:schemeClr val="accent1"/>
            </a:solidFill>
            <a:prstDash val="solid"/>
            <a:miter lim="800000"/>
            <a:headEnd len="sm" w="sm" type="none"/>
            <a:tailEnd len="sm" w="sm" type="none"/>
          </a:ln>
        </p:spPr>
      </p:cxnSp>
      <p:sp>
        <p:nvSpPr>
          <p:cNvPr id="747" name="Google Shape;747;p40"/>
          <p:cNvSpPr txBox="1"/>
          <p:nvPr/>
        </p:nvSpPr>
        <p:spPr>
          <a:xfrm>
            <a:off x="1066799" y="682542"/>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240"/>
              <a:buFont typeface="Arial"/>
              <a:buNone/>
            </a:pPr>
            <a:r>
              <a:rPr b="0" i="0" lang="fr-FR" sz="2800" u="none" cap="none" strike="noStrike">
                <a:solidFill>
                  <a:schemeClr val="accent1"/>
                </a:solidFill>
                <a:latin typeface="Roboto Medium"/>
                <a:ea typeface="Roboto Medium"/>
                <a:cs typeface="Roboto Medium"/>
                <a:sym typeface="Roboto Medium"/>
              </a:rPr>
              <a:t>How to use this template?</a:t>
            </a:r>
            <a:endParaRPr b="0" i="0" sz="1400" u="none" cap="none" strike="noStrike">
              <a:solidFill>
                <a:srgbClr val="000000"/>
              </a:solidFill>
              <a:latin typeface="Arial"/>
              <a:ea typeface="Arial"/>
              <a:cs typeface="Arial"/>
              <a:sym typeface="Arial"/>
            </a:endParaRPr>
          </a:p>
        </p:txBody>
      </p:sp>
      <p:sp>
        <p:nvSpPr>
          <p:cNvPr id="748" name="Google Shape;748;p40"/>
          <p:cNvSpPr txBox="1"/>
          <p:nvPr/>
        </p:nvSpPr>
        <p:spPr>
          <a:xfrm>
            <a:off x="1066798" y="1981639"/>
            <a:ext cx="50292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1120"/>
              <a:buFont typeface="Arial"/>
              <a:buNone/>
            </a:pPr>
            <a:r>
              <a:rPr b="0" i="0" lang="fr-FR" sz="1400" u="none" cap="none" strike="noStrike">
                <a:solidFill>
                  <a:schemeClr val="dk2"/>
                </a:solidFill>
                <a:latin typeface="Roboto Medium"/>
                <a:ea typeface="Roboto Medium"/>
                <a:cs typeface="Roboto Medium"/>
                <a:sym typeface="Roboto Medium"/>
              </a:rPr>
              <a:t>5. USE DRAG &amp; DROP TO FILL PHOTOS PLACEHOLDERS</a:t>
            </a:r>
            <a:endParaRPr b="0" i="0" sz="1400" u="none" cap="none" strike="noStrike">
              <a:solidFill>
                <a:srgbClr val="000000"/>
              </a:solidFill>
              <a:latin typeface="Arial"/>
              <a:ea typeface="Arial"/>
              <a:cs typeface="Arial"/>
              <a:sym typeface="Arial"/>
            </a:endParaRPr>
          </a:p>
        </p:txBody>
      </p:sp>
      <p:sp>
        <p:nvSpPr>
          <p:cNvPr id="749" name="Google Shape;749;p40"/>
          <p:cNvSpPr txBox="1"/>
          <p:nvPr/>
        </p:nvSpPr>
        <p:spPr>
          <a:xfrm>
            <a:off x="1282709" y="3167036"/>
            <a:ext cx="4173900" cy="827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E3655B"/>
              </a:buClr>
              <a:buSzPts val="800"/>
              <a:buFont typeface="Arial"/>
              <a:buNone/>
            </a:pPr>
            <a:r>
              <a:rPr b="0" i="0" lang="fr-FR" sz="1000" u="none" cap="none" strike="noStrike">
                <a:solidFill>
                  <a:schemeClr val="dk1"/>
                </a:solidFill>
                <a:latin typeface="Roboto Light"/>
                <a:ea typeface="Roboto Light"/>
                <a:cs typeface="Roboto Light"/>
                <a:sym typeface="Roboto Light"/>
              </a:rPr>
              <a:t>Most images are inserted in reserved spaces, which means that you can delete them but also replace them. To do this, click on the icon in the middle of the visual, or drag an image stored on your desktop to the reserved space.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1 Line Subtitle">
  <p:cSld name="Cover Slide 1 Line Subtitle">
    <p:bg>
      <p:bgPr>
        <a:solidFill>
          <a:srgbClr val="16839A"/>
        </a:solidFill>
      </p:bgPr>
    </p:bg>
    <p:spTree>
      <p:nvGrpSpPr>
        <p:cNvPr id="750" name="Shape 750"/>
        <p:cNvGrpSpPr/>
        <p:nvPr/>
      </p:nvGrpSpPr>
      <p:grpSpPr>
        <a:xfrm>
          <a:off x="0" y="0"/>
          <a:ext cx="0" cy="0"/>
          <a:chOff x="0" y="0"/>
          <a:chExt cx="0" cy="0"/>
        </a:xfrm>
      </p:grpSpPr>
      <p:sp>
        <p:nvSpPr>
          <p:cNvPr id="751" name="Google Shape;751;p41"/>
          <p:cNvSpPr txBox="1"/>
          <p:nvPr>
            <p:ph idx="1" type="body"/>
          </p:nvPr>
        </p:nvSpPr>
        <p:spPr>
          <a:xfrm>
            <a:off x="1003773" y="2998115"/>
            <a:ext cx="7234800" cy="5679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752" name="Google Shape;752;p41"/>
          <p:cNvSpPr txBox="1"/>
          <p:nvPr>
            <p:ph idx="2" type="body"/>
          </p:nvPr>
        </p:nvSpPr>
        <p:spPr>
          <a:xfrm>
            <a:off x="1003773" y="3597185"/>
            <a:ext cx="7234800" cy="503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descr="A picture containing water, invertebrate, animal&#10;&#10;Description automatically generated" id="753" name="Google Shape;753;p41"/>
          <p:cNvPicPr preferRelativeResize="0"/>
          <p:nvPr/>
        </p:nvPicPr>
        <p:blipFill rotWithShape="1">
          <a:blip r:embed="rId2">
            <a:alphaModFix/>
          </a:blip>
          <a:srcRect b="0" l="0" r="0" t="0"/>
          <a:stretch/>
        </p:blipFill>
        <p:spPr>
          <a:xfrm>
            <a:off x="14287" y="0"/>
            <a:ext cx="12192000" cy="6858000"/>
          </a:xfrm>
          <a:prstGeom prst="rect">
            <a:avLst/>
          </a:prstGeom>
          <a:noFill/>
          <a:ln>
            <a:noFill/>
          </a:ln>
        </p:spPr>
      </p:pic>
      <p:sp>
        <p:nvSpPr>
          <p:cNvPr id="754" name="Google Shape;754;p41"/>
          <p:cNvSpPr/>
          <p:nvPr/>
        </p:nvSpPr>
        <p:spPr>
          <a:xfrm>
            <a:off x="1"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755" name="Google Shape;755;p41"/>
          <p:cNvCxnSpPr/>
          <p:nvPr/>
        </p:nvCxnSpPr>
        <p:spPr>
          <a:xfrm>
            <a:off x="712580" y="0"/>
            <a:ext cx="0" cy="6858000"/>
          </a:xfrm>
          <a:prstGeom prst="straightConnector1">
            <a:avLst/>
          </a:prstGeom>
          <a:noFill/>
          <a:ln cap="flat" cmpd="sng" w="9525">
            <a:solidFill>
              <a:schemeClr val="lt1">
                <a:alpha val="11370"/>
              </a:schemeClr>
            </a:solidFill>
            <a:prstDash val="solid"/>
            <a:miter lim="800000"/>
            <a:headEnd len="sm" w="sm" type="none"/>
            <a:tailEnd len="sm" w="sm" type="none"/>
          </a:ln>
        </p:spPr>
      </p:cxnSp>
      <p:cxnSp>
        <p:nvCxnSpPr>
          <p:cNvPr id="756" name="Google Shape;756;p41"/>
          <p:cNvCxnSpPr/>
          <p:nvPr/>
        </p:nvCxnSpPr>
        <p:spPr>
          <a:xfrm rot="10800000">
            <a:off x="712580" y="3070125"/>
            <a:ext cx="0" cy="1473300"/>
          </a:xfrm>
          <a:prstGeom prst="straightConnector1">
            <a:avLst/>
          </a:prstGeom>
          <a:noFill/>
          <a:ln cap="flat" cmpd="sng" w="25400">
            <a:solidFill>
              <a:schemeClr val="lt1"/>
            </a:solidFill>
            <a:prstDash val="solid"/>
            <a:miter lim="800000"/>
            <a:headEnd len="sm" w="sm" type="none"/>
            <a:tailEnd len="sm" w="sm" type="none"/>
          </a:ln>
        </p:spPr>
      </p:cxnSp>
      <p:grpSp>
        <p:nvGrpSpPr>
          <p:cNvPr id="757" name="Google Shape;757;p41"/>
          <p:cNvGrpSpPr/>
          <p:nvPr/>
        </p:nvGrpSpPr>
        <p:grpSpPr>
          <a:xfrm>
            <a:off x="6798905" y="-211865"/>
            <a:ext cx="6604190" cy="8526964"/>
            <a:chOff x="6784618" y="-211865"/>
            <a:chExt cx="6604190" cy="8526964"/>
          </a:xfrm>
        </p:grpSpPr>
        <p:grpSp>
          <p:nvGrpSpPr>
            <p:cNvPr id="758" name="Google Shape;758;p41"/>
            <p:cNvGrpSpPr/>
            <p:nvPr/>
          </p:nvGrpSpPr>
          <p:grpSpPr>
            <a:xfrm>
              <a:off x="6784618" y="-211865"/>
              <a:ext cx="6604190" cy="8526964"/>
              <a:chOff x="6784618" y="-211865"/>
              <a:chExt cx="6604190" cy="8526964"/>
            </a:xfrm>
          </p:grpSpPr>
          <p:grpSp>
            <p:nvGrpSpPr>
              <p:cNvPr id="759" name="Google Shape;759;p41"/>
              <p:cNvGrpSpPr/>
              <p:nvPr/>
            </p:nvGrpSpPr>
            <p:grpSpPr>
              <a:xfrm>
                <a:off x="6784618" y="-211865"/>
                <a:ext cx="5490849" cy="7772280"/>
                <a:chOff x="6784618" y="-211865"/>
                <a:chExt cx="5490849" cy="7772280"/>
              </a:xfrm>
            </p:grpSpPr>
            <p:grpSp>
              <p:nvGrpSpPr>
                <p:cNvPr id="760" name="Google Shape;760;p41"/>
                <p:cNvGrpSpPr/>
                <p:nvPr/>
              </p:nvGrpSpPr>
              <p:grpSpPr>
                <a:xfrm>
                  <a:off x="6784618" y="-211865"/>
                  <a:ext cx="5490849" cy="7772280"/>
                  <a:chOff x="6512454" y="445898"/>
                  <a:chExt cx="5490849" cy="7772280"/>
                </a:xfrm>
              </p:grpSpPr>
              <p:grpSp>
                <p:nvGrpSpPr>
                  <p:cNvPr id="761" name="Google Shape;761;p41"/>
                  <p:cNvGrpSpPr/>
                  <p:nvPr/>
                </p:nvGrpSpPr>
                <p:grpSpPr>
                  <a:xfrm>
                    <a:off x="6512454" y="445898"/>
                    <a:ext cx="5490849" cy="7772280"/>
                    <a:chOff x="6512454" y="445898"/>
                    <a:chExt cx="5490849" cy="7772280"/>
                  </a:xfrm>
                </p:grpSpPr>
                <p:sp>
                  <p:nvSpPr>
                    <p:cNvPr id="762" name="Google Shape;762;p41"/>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3" name="Google Shape;763;p41"/>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4" name="Google Shape;764;p41"/>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5" name="Google Shape;765;p41"/>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6" name="Google Shape;766;p41"/>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7" name="Google Shape;767;p41"/>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8" name="Google Shape;768;p41"/>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69" name="Google Shape;769;p41"/>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70" name="Google Shape;770;p41"/>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71" name="Google Shape;771;p41"/>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72" name="Google Shape;772;p41"/>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773" name="Google Shape;773;p41"/>
                  <p:cNvGrpSpPr/>
                  <p:nvPr/>
                </p:nvGrpSpPr>
                <p:grpSpPr>
                  <a:xfrm>
                    <a:off x="6577613" y="618314"/>
                    <a:ext cx="5196825" cy="7417565"/>
                    <a:chOff x="6577613" y="618314"/>
                    <a:chExt cx="5196825" cy="7417565"/>
                  </a:xfrm>
                </p:grpSpPr>
                <p:sp>
                  <p:nvSpPr>
                    <p:cNvPr id="774" name="Google Shape;774;p41"/>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75" name="Google Shape;775;p41"/>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76" name="Google Shape;776;p41"/>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77" name="Google Shape;777;p41"/>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78" name="Google Shape;778;p41"/>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79" name="Google Shape;779;p41"/>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0" name="Google Shape;780;p41"/>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1" name="Google Shape;781;p41"/>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2" name="Google Shape;782;p41"/>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3" name="Google Shape;783;p41"/>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4" name="Google Shape;784;p41"/>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5" name="Google Shape;785;p41"/>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6" name="Google Shape;786;p41"/>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7" name="Google Shape;787;p41"/>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8" name="Google Shape;788;p41"/>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89" name="Google Shape;789;p41"/>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90" name="Google Shape;790;p41"/>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91" name="Google Shape;791;p41"/>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792" name="Google Shape;792;p41"/>
                    <p:cNvSpPr/>
                    <p:nvPr/>
                  </p:nvSpPr>
                  <p:spPr>
                    <a:xfrm>
                      <a:off x="11695538" y="1895990"/>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793" name="Google Shape;793;p41"/>
                <p:cNvCxnSpPr>
                  <a:stCxn id="783" idx="4"/>
                  <a:endCxn id="790"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794" name="Google Shape;794;p41"/>
                <p:cNvCxnSpPr>
                  <a:stCxn id="785" idx="6"/>
                  <a:endCxn id="784"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795" name="Google Shape;795;p41"/>
                <p:cNvCxnSpPr>
                  <a:stCxn id="784" idx="4"/>
                  <a:endCxn id="783"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796" name="Google Shape;796;p41"/>
                <p:cNvCxnSpPr>
                  <a:endCxn id="789"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797" name="Google Shape;797;p41"/>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98" name="Google Shape;798;p41"/>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799" name="Google Shape;799;p41"/>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00" name="Google Shape;800;p41"/>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01" name="Google Shape;801;p41"/>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02" name="Google Shape;802;p41"/>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03" name="Google Shape;803;p41"/>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04" name="Google Shape;804;p41"/>
              <p:cNvSpPr/>
              <p:nvPr/>
            </p:nvSpPr>
            <p:spPr>
              <a:xfrm rot="-7734366">
                <a:off x="11216422" y="2088536"/>
                <a:ext cx="2273538" cy="82673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cxnSp>
            <p:nvCxnSpPr>
              <p:cNvPr id="805" name="Google Shape;805;p41"/>
              <p:cNvCxnSpPr/>
              <p:nvPr/>
            </p:nvCxnSpPr>
            <p:spPr>
              <a:xfrm>
                <a:off x="11130715" y="3014999"/>
                <a:ext cx="1061400" cy="1818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06" name="Google Shape;806;p41"/>
              <p:cNvCxnSpPr>
                <a:stCxn id="790" idx="7"/>
              </p:cNvCxnSpPr>
              <p:nvPr/>
            </p:nvCxnSpPr>
            <p:spPr>
              <a:xfrm flipH="1" rot="10800000">
                <a:off x="11523532" y="3968508"/>
                <a:ext cx="668400" cy="10521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07" name="Google Shape;807;p41"/>
              <p:cNvCxnSpPr>
                <a:endCxn id="790" idx="4"/>
              </p:cNvCxnSpPr>
              <p:nvPr/>
            </p:nvCxnSpPr>
            <p:spPr>
              <a:xfrm rot="10800000">
                <a:off x="11495637" y="5087953"/>
                <a:ext cx="696300" cy="9309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08" name="Google Shape;808;p41"/>
              <p:cNvCxnSpPr/>
              <p:nvPr/>
            </p:nvCxnSpPr>
            <p:spPr>
              <a:xfrm rot="10800000">
                <a:off x="10868100" y="5721113"/>
                <a:ext cx="1323900" cy="2976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09" name="Google Shape;809;p41"/>
              <p:cNvCxnSpPr>
                <a:endCxn id="803" idx="6"/>
              </p:cNvCxnSpPr>
              <p:nvPr/>
            </p:nvCxnSpPr>
            <p:spPr>
              <a:xfrm rot="10800000">
                <a:off x="10453968" y="6340403"/>
                <a:ext cx="1737900" cy="5175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10" name="Google Shape;810;p41"/>
              <p:cNvCxnSpPr>
                <a:stCxn id="804" idx="6"/>
              </p:cNvCxnSpPr>
              <p:nvPr/>
            </p:nvCxnSpPr>
            <p:spPr>
              <a:xfrm rot="10800000">
                <a:off x="11333951" y="-45"/>
                <a:ext cx="673200" cy="12774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811" name="Google Shape;811;p41"/>
              <p:cNvCxnSpPr/>
              <p:nvPr/>
            </p:nvCxnSpPr>
            <p:spPr>
              <a:xfrm flipH="1" rot="10800000">
                <a:off x="11970556" y="34062"/>
                <a:ext cx="220500" cy="1274400"/>
              </a:xfrm>
              <a:prstGeom prst="straightConnector1">
                <a:avLst/>
              </a:prstGeom>
              <a:noFill/>
              <a:ln cap="flat" cmpd="sng" w="9525">
                <a:solidFill>
                  <a:schemeClr val="lt1">
                    <a:alpha val="21180"/>
                  </a:schemeClr>
                </a:solidFill>
                <a:prstDash val="solid"/>
                <a:miter lim="800000"/>
                <a:headEnd len="sm" w="sm" type="none"/>
                <a:tailEnd len="sm" w="sm" type="none"/>
              </a:ln>
            </p:spPr>
          </p:cxnSp>
        </p:grpSp>
        <p:cxnSp>
          <p:nvCxnSpPr>
            <p:cNvPr id="812" name="Google Shape;812;p41"/>
            <p:cNvCxnSpPr>
              <a:stCxn id="789" idx="3"/>
              <a:endCxn id="779"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813" name="Google Shape;813;p41"/>
            <p:cNvCxnSpPr>
              <a:stCxn id="779" idx="0"/>
              <a:endCxn id="781"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814" name="Google Shape;814;p41"/>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ransition Slide">
  <p:cSld name="3_Transition Slide">
    <p:bg>
      <p:bgPr>
        <a:solidFill>
          <a:schemeClr val="accent1"/>
        </a:solidFill>
      </p:bgPr>
    </p:bg>
    <p:spTree>
      <p:nvGrpSpPr>
        <p:cNvPr id="815" name="Shape 815"/>
        <p:cNvGrpSpPr/>
        <p:nvPr/>
      </p:nvGrpSpPr>
      <p:grpSpPr>
        <a:xfrm>
          <a:off x="0" y="0"/>
          <a:ext cx="0" cy="0"/>
          <a:chOff x="0" y="0"/>
          <a:chExt cx="0" cy="0"/>
        </a:xfrm>
      </p:grpSpPr>
      <p:pic>
        <p:nvPicPr>
          <p:cNvPr id="816" name="Google Shape;816;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17" name="Google Shape;817;p42"/>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818" name="Google Shape;818;p42"/>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819" name="Google Shape;819;p42"/>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820" name="Google Shape;820;p42"/>
          <p:cNvGrpSpPr/>
          <p:nvPr/>
        </p:nvGrpSpPr>
        <p:grpSpPr>
          <a:xfrm>
            <a:off x="6784618" y="-211865"/>
            <a:ext cx="5490849" cy="8526964"/>
            <a:chOff x="6784618" y="-211865"/>
            <a:chExt cx="5490849" cy="8526964"/>
          </a:xfrm>
        </p:grpSpPr>
        <p:grpSp>
          <p:nvGrpSpPr>
            <p:cNvPr id="821" name="Google Shape;821;p42"/>
            <p:cNvGrpSpPr/>
            <p:nvPr/>
          </p:nvGrpSpPr>
          <p:grpSpPr>
            <a:xfrm>
              <a:off x="6784618" y="-211865"/>
              <a:ext cx="5490849" cy="8526964"/>
              <a:chOff x="6784618" y="-211865"/>
              <a:chExt cx="5490849" cy="8526964"/>
            </a:xfrm>
          </p:grpSpPr>
          <p:grpSp>
            <p:nvGrpSpPr>
              <p:cNvPr id="822" name="Google Shape;822;p42"/>
              <p:cNvGrpSpPr/>
              <p:nvPr/>
            </p:nvGrpSpPr>
            <p:grpSpPr>
              <a:xfrm>
                <a:off x="6784618" y="-211865"/>
                <a:ext cx="5490849" cy="7772280"/>
                <a:chOff x="6784618" y="-211865"/>
                <a:chExt cx="5490849" cy="7772280"/>
              </a:xfrm>
            </p:grpSpPr>
            <p:grpSp>
              <p:nvGrpSpPr>
                <p:cNvPr id="823" name="Google Shape;823;p42"/>
                <p:cNvGrpSpPr/>
                <p:nvPr/>
              </p:nvGrpSpPr>
              <p:grpSpPr>
                <a:xfrm>
                  <a:off x="6784618" y="-211865"/>
                  <a:ext cx="5490849" cy="7772280"/>
                  <a:chOff x="6512454" y="445898"/>
                  <a:chExt cx="5490849" cy="7772280"/>
                </a:xfrm>
              </p:grpSpPr>
              <p:grpSp>
                <p:nvGrpSpPr>
                  <p:cNvPr id="824" name="Google Shape;824;p42"/>
                  <p:cNvGrpSpPr/>
                  <p:nvPr/>
                </p:nvGrpSpPr>
                <p:grpSpPr>
                  <a:xfrm>
                    <a:off x="6512454" y="445898"/>
                    <a:ext cx="5490849" cy="7772280"/>
                    <a:chOff x="6512454" y="445898"/>
                    <a:chExt cx="5490849" cy="7772280"/>
                  </a:xfrm>
                </p:grpSpPr>
                <p:sp>
                  <p:nvSpPr>
                    <p:cNvPr id="825" name="Google Shape;825;p42"/>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26" name="Google Shape;826;p42"/>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27" name="Google Shape;827;p42"/>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28" name="Google Shape;828;p42"/>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29" name="Google Shape;829;p42"/>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0" name="Google Shape;830;p42"/>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1" name="Google Shape;831;p42"/>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2" name="Google Shape;832;p42"/>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3" name="Google Shape;833;p42"/>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4" name="Google Shape;834;p42"/>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5" name="Google Shape;835;p42"/>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836" name="Google Shape;836;p42"/>
                  <p:cNvGrpSpPr/>
                  <p:nvPr/>
                </p:nvGrpSpPr>
                <p:grpSpPr>
                  <a:xfrm>
                    <a:off x="6577613" y="618314"/>
                    <a:ext cx="4686348" cy="7417565"/>
                    <a:chOff x="6577613" y="618314"/>
                    <a:chExt cx="4686348" cy="7417565"/>
                  </a:xfrm>
                </p:grpSpPr>
                <p:sp>
                  <p:nvSpPr>
                    <p:cNvPr id="837" name="Google Shape;837;p42"/>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38" name="Google Shape;838;p42"/>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39" name="Google Shape;839;p42"/>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0" name="Google Shape;840;p42"/>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1" name="Google Shape;841;p42"/>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2" name="Google Shape;842;p42"/>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3" name="Google Shape;843;p42"/>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4" name="Google Shape;844;p42"/>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5" name="Google Shape;845;p42"/>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6" name="Google Shape;846;p42"/>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7" name="Google Shape;847;p42"/>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8" name="Google Shape;848;p42"/>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49" name="Google Shape;849;p42"/>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50" name="Google Shape;850;p42"/>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51" name="Google Shape;851;p42"/>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52" name="Google Shape;852;p42"/>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53" name="Google Shape;853;p42"/>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54" name="Google Shape;854;p42"/>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855" name="Google Shape;855;p42"/>
                <p:cNvCxnSpPr>
                  <a:stCxn id="846" idx="4"/>
                  <a:endCxn id="853"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856" name="Google Shape;856;p42"/>
                <p:cNvCxnSpPr>
                  <a:stCxn id="848" idx="6"/>
                  <a:endCxn id="847"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857" name="Google Shape;857;p42"/>
                <p:cNvCxnSpPr>
                  <a:stCxn id="847" idx="4"/>
                  <a:endCxn id="846"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858" name="Google Shape;858;p42"/>
                <p:cNvCxnSpPr>
                  <a:endCxn id="852"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859" name="Google Shape;859;p42"/>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60" name="Google Shape;860;p42"/>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861" name="Google Shape;861;p42"/>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62" name="Google Shape;862;p42"/>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63" name="Google Shape;863;p42"/>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64" name="Google Shape;864;p42"/>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65" name="Google Shape;865;p42"/>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866" name="Google Shape;866;p42"/>
            <p:cNvCxnSpPr>
              <a:stCxn id="852" idx="3"/>
              <a:endCxn id="842"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867" name="Google Shape;867;p42"/>
            <p:cNvCxnSpPr>
              <a:stCxn id="842" idx="0"/>
              <a:endCxn id="844"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868" name="Google Shape;868;p42"/>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69" name="Google Shape;869;p42"/>
          <p:cNvSpPr txBox="1"/>
          <p:nvPr>
            <p:ph idx="2"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id="870" name="Google Shape;870;p42"/>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871" name="Google Shape;871;p42"/>
          <p:cNvGrpSpPr/>
          <p:nvPr/>
        </p:nvGrpSpPr>
        <p:grpSpPr>
          <a:xfrm>
            <a:off x="1055688" y="5462350"/>
            <a:ext cx="1535857" cy="205452"/>
            <a:chOff x="1271589" y="5449650"/>
            <a:chExt cx="1535857" cy="205452"/>
          </a:xfrm>
        </p:grpSpPr>
        <p:sp>
          <p:nvSpPr>
            <p:cNvPr id="872" name="Google Shape;872;p42"/>
            <p:cNvSpPr/>
            <p:nvPr/>
          </p:nvSpPr>
          <p:spPr>
            <a:xfrm>
              <a:off x="1271589"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73" name="Google Shape;873;p42"/>
            <p:cNvSpPr/>
            <p:nvPr/>
          </p:nvSpPr>
          <p:spPr>
            <a:xfrm>
              <a:off x="1555355" y="5457768"/>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74" name="Google Shape;874;p42"/>
            <p:cNvSpPr/>
            <p:nvPr/>
          </p:nvSpPr>
          <p:spPr>
            <a:xfrm>
              <a:off x="1839121" y="5542302"/>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75" name="Google Shape;875;p42"/>
            <p:cNvSpPr/>
            <p:nvPr/>
          </p:nvSpPr>
          <p:spPr>
            <a:xfrm>
              <a:off x="2122887" y="5451475"/>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876" name="Google Shape;876;p42"/>
            <p:cNvSpPr/>
            <p:nvPr/>
          </p:nvSpPr>
          <p:spPr>
            <a:xfrm>
              <a:off x="2406654"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877" name="Google Shape;877;p42"/>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878" name="Google Shape;878;p42"/>
            <p:cNvCxnSpPr>
              <a:stCxn id="873"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879" name="Google Shape;879;p42"/>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880" name="Google Shape;880;p42"/>
            <p:cNvCxnSpPr>
              <a:stCxn id="875"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881" name="Google Shape;881;p42"/>
            <p:cNvSpPr/>
            <p:nvPr/>
          </p:nvSpPr>
          <p:spPr>
            <a:xfrm>
              <a:off x="2694646" y="5449650"/>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882" name="Google Shape;882;p42"/>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883" name="Google Shape;883;p42"/>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884" name="Google Shape;884;p42"/>
          <p:cNvSpPr txBox="1"/>
          <p:nvPr>
            <p:ph idx="3"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85" name="Google Shape;885;p42"/>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icture">
  <p:cSld name="Content Slide Picture">
    <p:spTree>
      <p:nvGrpSpPr>
        <p:cNvPr id="886" name="Shape 886"/>
        <p:cNvGrpSpPr/>
        <p:nvPr/>
      </p:nvGrpSpPr>
      <p:grpSpPr>
        <a:xfrm>
          <a:off x="0" y="0"/>
          <a:ext cx="0" cy="0"/>
          <a:chOff x="0" y="0"/>
          <a:chExt cx="0" cy="0"/>
        </a:xfrm>
      </p:grpSpPr>
      <p:grpSp>
        <p:nvGrpSpPr>
          <p:cNvPr id="887" name="Google Shape;887;p43"/>
          <p:cNvGrpSpPr/>
          <p:nvPr/>
        </p:nvGrpSpPr>
        <p:grpSpPr>
          <a:xfrm>
            <a:off x="0" y="0"/>
            <a:ext cx="12192000" cy="6858000"/>
            <a:chOff x="0" y="0"/>
            <a:chExt cx="12192000" cy="6858000"/>
          </a:xfrm>
        </p:grpSpPr>
        <p:pic>
          <p:nvPicPr>
            <p:cNvPr descr="A picture containing sky, outdoor&#10;&#10;Description automatically generated" id="888" name="Google Shape;888;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89" name="Google Shape;889;p43"/>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890" name="Google Shape;890;p43"/>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891" name="Google Shape;891;p43"/>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892" name="Google Shape;892;p43"/>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93" name="Google Shape;893;p43"/>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94" name="Google Shape;894;p43"/>
          <p:cNvSpPr/>
          <p:nvPr>
            <p:ph idx="3" type="pic"/>
          </p:nvPr>
        </p:nvSpPr>
        <p:spPr>
          <a:xfrm>
            <a:off x="1066800" y="3035300"/>
            <a:ext cx="4553100" cy="2671800"/>
          </a:xfrm>
          <a:prstGeom prst="rect">
            <a:avLst/>
          </a:prstGeom>
          <a:noFill/>
          <a:ln>
            <a:noFill/>
          </a:ln>
          <a:effectLst>
            <a:outerShdw blurRad="254000" rotWithShape="0" algn="t" dir="3600000" dist="190500">
              <a:srgbClr val="000000">
                <a:alpha val="2350"/>
              </a:srgbClr>
            </a:outerShdw>
          </a:effectLst>
        </p:spPr>
        <p:txBody>
          <a:bodyPr anchorCtr="0" anchor="ctr" bIns="9720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95" name="Google Shape;895;p43"/>
          <p:cNvSpPr/>
          <p:nvPr>
            <p:ph idx="4" type="pic"/>
          </p:nvPr>
        </p:nvSpPr>
        <p:spPr>
          <a:xfrm>
            <a:off x="6096000" y="3035300"/>
            <a:ext cx="4553100" cy="2671800"/>
          </a:xfrm>
          <a:prstGeom prst="rect">
            <a:avLst/>
          </a:prstGeom>
          <a:noFill/>
          <a:ln>
            <a:noFill/>
          </a:ln>
          <a:effectLst>
            <a:outerShdw blurRad="254000" rotWithShape="0" algn="t" dir="3600000" dist="190500">
              <a:srgbClr val="000000">
                <a:alpha val="2350"/>
              </a:srgbClr>
            </a:outerShdw>
          </a:effectLst>
        </p:spPr>
        <p:txBody>
          <a:bodyPr anchorCtr="0" anchor="ctr" bIns="9720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96" name="Google Shape;896;p43"/>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897" name="Google Shape;897;p43"/>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Slide Text">
  <p:cSld name="4_Content Slide Text">
    <p:spTree>
      <p:nvGrpSpPr>
        <p:cNvPr id="78" name="Shape 78"/>
        <p:cNvGrpSpPr/>
        <p:nvPr/>
      </p:nvGrpSpPr>
      <p:grpSpPr>
        <a:xfrm>
          <a:off x="0" y="0"/>
          <a:ext cx="0" cy="0"/>
          <a:chOff x="0" y="0"/>
          <a:chExt cx="0" cy="0"/>
        </a:xfrm>
      </p:grpSpPr>
      <p:grpSp>
        <p:nvGrpSpPr>
          <p:cNvPr id="79" name="Google Shape;79;p21"/>
          <p:cNvGrpSpPr/>
          <p:nvPr/>
        </p:nvGrpSpPr>
        <p:grpSpPr>
          <a:xfrm>
            <a:off x="0" y="0"/>
            <a:ext cx="12192000" cy="6858000"/>
            <a:chOff x="0" y="0"/>
            <a:chExt cx="12192000" cy="6858000"/>
          </a:xfrm>
        </p:grpSpPr>
        <p:pic>
          <p:nvPicPr>
            <p:cNvPr descr="A picture containing sky, outdoor&#10;&#10;Description automatically generated" id="80" name="Google Shape;80;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1" name="Google Shape;81;p21"/>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82" name="Google Shape;82;p21"/>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83" name="Google Shape;83;p21"/>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84" name="Google Shape;84;p21"/>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5" name="Google Shape;85;p21"/>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86" name="Google Shape;86;p21"/>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a:lvl1pPr>
            <a:lvl2pPr indent="0" lvl="1" marL="0" marR="0" rtl="0" algn="r">
              <a:lnSpc>
                <a:spcPct val="100000"/>
              </a:lnSpc>
              <a:spcBef>
                <a:spcPts val="0"/>
              </a:spcBef>
              <a:spcAft>
                <a:spcPts val="0"/>
              </a:spcAft>
              <a:buClr>
                <a:srgbClr val="000000"/>
              </a:buClr>
              <a:buSzPts val="900"/>
              <a:buFont typeface="Arial"/>
              <a:buNone/>
              <a:defRPr/>
            </a:lvl2pPr>
            <a:lvl3pPr indent="0" lvl="2" marL="0" marR="0" rtl="0" algn="r">
              <a:lnSpc>
                <a:spcPct val="100000"/>
              </a:lnSpc>
              <a:spcBef>
                <a:spcPts val="0"/>
              </a:spcBef>
              <a:spcAft>
                <a:spcPts val="0"/>
              </a:spcAft>
              <a:buClr>
                <a:srgbClr val="000000"/>
              </a:buClr>
              <a:buSzPts val="900"/>
              <a:buFont typeface="Arial"/>
              <a:buNone/>
              <a:defRPr/>
            </a:lvl3pPr>
            <a:lvl4pPr indent="0" lvl="3" marL="0" marR="0" rtl="0" algn="r">
              <a:lnSpc>
                <a:spcPct val="100000"/>
              </a:lnSpc>
              <a:spcBef>
                <a:spcPts val="0"/>
              </a:spcBef>
              <a:spcAft>
                <a:spcPts val="0"/>
              </a:spcAft>
              <a:buClr>
                <a:srgbClr val="000000"/>
              </a:buClr>
              <a:buSzPts val="900"/>
              <a:buFont typeface="Arial"/>
              <a:buNone/>
              <a:defRPr/>
            </a:lvl4pPr>
            <a:lvl5pPr indent="0" lvl="4" marL="0" marR="0" rtl="0" algn="r">
              <a:lnSpc>
                <a:spcPct val="100000"/>
              </a:lnSpc>
              <a:spcBef>
                <a:spcPts val="0"/>
              </a:spcBef>
              <a:spcAft>
                <a:spcPts val="0"/>
              </a:spcAft>
              <a:buClr>
                <a:srgbClr val="000000"/>
              </a:buClr>
              <a:buSzPts val="900"/>
              <a:buFont typeface="Arial"/>
              <a:buNone/>
              <a:defRPr/>
            </a:lvl5pPr>
            <a:lvl6pPr indent="0" lvl="5" marL="0" marR="0" rtl="0" algn="r">
              <a:lnSpc>
                <a:spcPct val="100000"/>
              </a:lnSpc>
              <a:spcBef>
                <a:spcPts val="0"/>
              </a:spcBef>
              <a:spcAft>
                <a:spcPts val="0"/>
              </a:spcAft>
              <a:buClr>
                <a:srgbClr val="000000"/>
              </a:buClr>
              <a:buSzPts val="900"/>
              <a:buFont typeface="Arial"/>
              <a:buNone/>
              <a:defRPr/>
            </a:lvl6pPr>
            <a:lvl7pPr indent="0" lvl="6" marL="0" marR="0" rtl="0" algn="r">
              <a:lnSpc>
                <a:spcPct val="100000"/>
              </a:lnSpc>
              <a:spcBef>
                <a:spcPts val="0"/>
              </a:spcBef>
              <a:spcAft>
                <a:spcPts val="0"/>
              </a:spcAft>
              <a:buClr>
                <a:srgbClr val="000000"/>
              </a:buClr>
              <a:buSzPts val="900"/>
              <a:buFont typeface="Arial"/>
              <a:buNone/>
              <a:defRPr/>
            </a:lvl7pPr>
            <a:lvl8pPr indent="0" lvl="7" marL="0" marR="0" rtl="0" algn="r">
              <a:lnSpc>
                <a:spcPct val="100000"/>
              </a:lnSpc>
              <a:spcBef>
                <a:spcPts val="0"/>
              </a:spcBef>
              <a:spcAft>
                <a:spcPts val="0"/>
              </a:spcAft>
              <a:buClr>
                <a:srgbClr val="000000"/>
              </a:buClr>
              <a:buSzPts val="900"/>
              <a:buFont typeface="Arial"/>
              <a:buNone/>
              <a:defRPr/>
            </a:lvl8pPr>
            <a:lvl9pPr indent="0" lvl="8" marL="0" marR="0" rtl="0" algn="r">
              <a:lnSpc>
                <a:spcPct val="100000"/>
              </a:lnSpc>
              <a:spcBef>
                <a:spcPts val="0"/>
              </a:spcBef>
              <a:spcAft>
                <a:spcPts val="0"/>
              </a:spcAft>
              <a:buClr>
                <a:srgbClr val="000000"/>
              </a:buClr>
              <a:buSzPts val="900"/>
              <a:buFont typeface="Arial"/>
              <a:buNone/>
              <a:defRPr/>
            </a:lvl9pPr>
          </a:lstStyle>
          <a:p>
            <a:pPr indent="0" lvl="0" marL="0" rtl="0" algn="r">
              <a:spcBef>
                <a:spcPts val="0"/>
              </a:spcBef>
              <a:spcAft>
                <a:spcPts val="0"/>
              </a:spcAft>
              <a:buNone/>
            </a:pPr>
            <a:r>
              <a:rPr lang="fr-FR"/>
              <a:t>11</a:t>
            </a:r>
            <a:endParaRPr b="0" i="0" sz="900" u="none" cap="none" strike="noStrike">
              <a:solidFill>
                <a:schemeClr val="accent4"/>
              </a:solidFill>
              <a:latin typeface="Roboto Light"/>
              <a:ea typeface="Roboto Light"/>
              <a:cs typeface="Roboto Light"/>
              <a:sym typeface="Roboto Light"/>
            </a:endParaRPr>
          </a:p>
        </p:txBody>
      </p:sp>
      <p:sp>
        <p:nvSpPr>
          <p:cNvPr id="87" name="Google Shape;87;p21"/>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/1</a:t>
            </a:r>
            <a:r>
              <a:rPr lang="fr-FR" sz="900">
                <a:solidFill>
                  <a:schemeClr val="accent4"/>
                </a:solidFill>
                <a:latin typeface="Roboto Light"/>
                <a:ea typeface="Roboto Light"/>
                <a:cs typeface="Roboto Light"/>
                <a:sym typeface="Roboto Light"/>
              </a:rPr>
              <a:t>5</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G 3 Columns">
  <p:cSld name="Blue BG 3 Columns">
    <p:bg>
      <p:bgPr>
        <a:solidFill>
          <a:srgbClr val="16839A"/>
        </a:solidFill>
      </p:bgPr>
    </p:bg>
    <p:spTree>
      <p:nvGrpSpPr>
        <p:cNvPr id="898" name="Shape 898"/>
        <p:cNvGrpSpPr/>
        <p:nvPr/>
      </p:nvGrpSpPr>
      <p:grpSpPr>
        <a:xfrm>
          <a:off x="0" y="0"/>
          <a:ext cx="0" cy="0"/>
          <a:chOff x="0" y="0"/>
          <a:chExt cx="0" cy="0"/>
        </a:xfrm>
      </p:grpSpPr>
      <p:pic>
        <p:nvPicPr>
          <p:cNvPr descr="Une image contenant eau, animal, invertébré&#10;&#10;Description générée automatiquement" id="899" name="Google Shape;899;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00" name="Google Shape;900;p44"/>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901" name="Google Shape;901;p44"/>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02" name="Google Shape;902;p44"/>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03" name="Google Shape;903;p44"/>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04" name="Google Shape;904;p44"/>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
        <p:nvSpPr>
          <p:cNvPr id="905" name="Google Shape;905;p44"/>
          <p:cNvSpPr/>
          <p:nvPr>
            <p:ph idx="3" type="pic"/>
          </p:nvPr>
        </p:nvSpPr>
        <p:spPr>
          <a:xfrm>
            <a:off x="4685551"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06" name="Google Shape;906;p44"/>
          <p:cNvSpPr/>
          <p:nvPr>
            <p:ph idx="4" type="pic"/>
          </p:nvPr>
        </p:nvSpPr>
        <p:spPr>
          <a:xfrm>
            <a:off x="8238637"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07" name="Google Shape;907;p44"/>
          <p:cNvSpPr/>
          <p:nvPr>
            <p:ph idx="5" type="pic"/>
          </p:nvPr>
        </p:nvSpPr>
        <p:spPr>
          <a:xfrm>
            <a:off x="963554"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cxnSp>
        <p:nvCxnSpPr>
          <p:cNvPr id="908" name="Google Shape;908;p44"/>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09" name="Google Shape;909;p44"/>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G 4 Columns">
  <p:cSld name="Blue BG 4 Columns">
    <p:bg>
      <p:bgPr>
        <a:solidFill>
          <a:srgbClr val="16839A"/>
        </a:solidFill>
      </p:bgPr>
    </p:bg>
    <p:spTree>
      <p:nvGrpSpPr>
        <p:cNvPr id="910" name="Shape 910"/>
        <p:cNvGrpSpPr/>
        <p:nvPr/>
      </p:nvGrpSpPr>
      <p:grpSpPr>
        <a:xfrm>
          <a:off x="0" y="0"/>
          <a:ext cx="0" cy="0"/>
          <a:chOff x="0" y="0"/>
          <a:chExt cx="0" cy="0"/>
        </a:xfrm>
      </p:grpSpPr>
      <p:pic>
        <p:nvPicPr>
          <p:cNvPr descr="Une image contenant eau, animal, invertébré&#10;&#10;Description générée automatiquement" id="911" name="Google Shape;911;p4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12" name="Google Shape;912;p45"/>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13" name="Google Shape;913;p45"/>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14" name="Google Shape;914;p45"/>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15" name="Google Shape;915;p45"/>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16" name="Google Shape;916;p45"/>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17" name="Google Shape;917;p45"/>
          <p:cNvSpPr/>
          <p:nvPr>
            <p:ph idx="3" type="pic"/>
          </p:nvPr>
        </p:nvSpPr>
        <p:spPr>
          <a:xfrm>
            <a:off x="963554"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18" name="Google Shape;918;p45"/>
          <p:cNvSpPr/>
          <p:nvPr>
            <p:ph idx="4" type="pic"/>
          </p:nvPr>
        </p:nvSpPr>
        <p:spPr>
          <a:xfrm>
            <a:off x="3665488"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19" name="Google Shape;919;p45"/>
          <p:cNvSpPr/>
          <p:nvPr>
            <p:ph idx="5" type="pic"/>
          </p:nvPr>
        </p:nvSpPr>
        <p:spPr>
          <a:xfrm>
            <a:off x="6369795"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20" name="Google Shape;920;p45"/>
          <p:cNvSpPr/>
          <p:nvPr>
            <p:ph idx="6" type="pic"/>
          </p:nvPr>
        </p:nvSpPr>
        <p:spPr>
          <a:xfrm>
            <a:off x="9045010"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21" name="Google Shape;921;p45"/>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22" name="Google Shape;922;p45"/>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G 5 Columns">
  <p:cSld name="Blue BG 5 Columns">
    <p:bg>
      <p:bgPr>
        <a:solidFill>
          <a:srgbClr val="16839A"/>
        </a:solidFill>
      </p:bgPr>
    </p:bg>
    <p:spTree>
      <p:nvGrpSpPr>
        <p:cNvPr id="923" name="Shape 923"/>
        <p:cNvGrpSpPr/>
        <p:nvPr/>
      </p:nvGrpSpPr>
      <p:grpSpPr>
        <a:xfrm>
          <a:off x="0" y="0"/>
          <a:ext cx="0" cy="0"/>
          <a:chOff x="0" y="0"/>
          <a:chExt cx="0" cy="0"/>
        </a:xfrm>
      </p:grpSpPr>
      <p:pic>
        <p:nvPicPr>
          <p:cNvPr descr="Une image contenant eau, animal, invertébré&#10;&#10;Description générée automatiquement" id="924" name="Google Shape;924;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25" name="Google Shape;925;p46"/>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26" name="Google Shape;926;p46"/>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27" name="Google Shape;927;p46"/>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28" name="Google Shape;928;p46"/>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29" name="Google Shape;929;p46"/>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0" name="Google Shape;930;p46"/>
          <p:cNvSpPr/>
          <p:nvPr>
            <p:ph idx="3" type="pic"/>
          </p:nvPr>
        </p:nvSpPr>
        <p:spPr>
          <a:xfrm>
            <a:off x="963554"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1" name="Google Shape;931;p46"/>
          <p:cNvSpPr/>
          <p:nvPr>
            <p:ph idx="4" type="pic"/>
          </p:nvPr>
        </p:nvSpPr>
        <p:spPr>
          <a:xfrm>
            <a:off x="3071288"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2" name="Google Shape;932;p46"/>
          <p:cNvSpPr/>
          <p:nvPr>
            <p:ph idx="5" type="pic"/>
          </p:nvPr>
        </p:nvSpPr>
        <p:spPr>
          <a:xfrm>
            <a:off x="5284973"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3" name="Google Shape;933;p46"/>
          <p:cNvSpPr/>
          <p:nvPr>
            <p:ph idx="6" type="pic"/>
          </p:nvPr>
        </p:nvSpPr>
        <p:spPr>
          <a:xfrm>
            <a:off x="7377622"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4" name="Google Shape;934;p46"/>
          <p:cNvSpPr/>
          <p:nvPr>
            <p:ph idx="7" type="pic"/>
          </p:nvPr>
        </p:nvSpPr>
        <p:spPr>
          <a:xfrm>
            <a:off x="9607422" y="3775456"/>
            <a:ext cx="155700" cy="1557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400"/>
              <a:buFont typeface="Arial"/>
              <a:buNone/>
              <a:defRPr b="0" i="0" sz="4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5" name="Google Shape;935;p46"/>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36" name="Google Shape;936;p46"/>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ictures Slide Blue BG">
  <p:cSld name="8 Pictures Slide Blue BG">
    <p:bg>
      <p:bgPr>
        <a:solidFill>
          <a:srgbClr val="16839A"/>
        </a:solidFill>
      </p:bgPr>
    </p:bg>
    <p:spTree>
      <p:nvGrpSpPr>
        <p:cNvPr id="937" name="Shape 937"/>
        <p:cNvGrpSpPr/>
        <p:nvPr/>
      </p:nvGrpSpPr>
      <p:grpSpPr>
        <a:xfrm>
          <a:off x="0" y="0"/>
          <a:ext cx="0" cy="0"/>
          <a:chOff x="0" y="0"/>
          <a:chExt cx="0" cy="0"/>
        </a:xfrm>
      </p:grpSpPr>
      <p:pic>
        <p:nvPicPr>
          <p:cNvPr descr="Une image contenant eau, animal, invertébré&#10;&#10;Description générée automatiquement" id="938" name="Google Shape;938;p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39" name="Google Shape;939;p47"/>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40" name="Google Shape;940;p47"/>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41" name="Google Shape;941;p47"/>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42" name="Google Shape;942;p47"/>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3" name="Google Shape;943;p47"/>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4" name="Google Shape;944;p47"/>
          <p:cNvSpPr/>
          <p:nvPr>
            <p:ph idx="3" type="pic"/>
          </p:nvPr>
        </p:nvSpPr>
        <p:spPr>
          <a:xfrm>
            <a:off x="1243013" y="3154479"/>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5" name="Google Shape;945;p47"/>
          <p:cNvSpPr/>
          <p:nvPr>
            <p:ph idx="4" type="pic"/>
          </p:nvPr>
        </p:nvSpPr>
        <p:spPr>
          <a:xfrm>
            <a:off x="4091792" y="3154479"/>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6" name="Google Shape;946;p47"/>
          <p:cNvSpPr/>
          <p:nvPr>
            <p:ph idx="5" type="pic"/>
          </p:nvPr>
        </p:nvSpPr>
        <p:spPr>
          <a:xfrm>
            <a:off x="6952192" y="3154479"/>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7" name="Google Shape;947;p47"/>
          <p:cNvSpPr/>
          <p:nvPr>
            <p:ph idx="6" type="pic"/>
          </p:nvPr>
        </p:nvSpPr>
        <p:spPr>
          <a:xfrm>
            <a:off x="9808961" y="3154479"/>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8" name="Google Shape;948;p47"/>
          <p:cNvSpPr/>
          <p:nvPr>
            <p:ph idx="7" type="pic"/>
          </p:nvPr>
        </p:nvSpPr>
        <p:spPr>
          <a:xfrm>
            <a:off x="1243013" y="4946701"/>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49" name="Google Shape;949;p47"/>
          <p:cNvSpPr/>
          <p:nvPr>
            <p:ph idx="8" type="pic"/>
          </p:nvPr>
        </p:nvSpPr>
        <p:spPr>
          <a:xfrm>
            <a:off x="4091792" y="4946701"/>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50" name="Google Shape;950;p47"/>
          <p:cNvSpPr/>
          <p:nvPr>
            <p:ph idx="9" type="pic"/>
          </p:nvPr>
        </p:nvSpPr>
        <p:spPr>
          <a:xfrm>
            <a:off x="6952192" y="4946701"/>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51" name="Google Shape;951;p47"/>
          <p:cNvSpPr/>
          <p:nvPr>
            <p:ph idx="13" type="pic"/>
          </p:nvPr>
        </p:nvSpPr>
        <p:spPr>
          <a:xfrm>
            <a:off x="9808961" y="4946701"/>
            <a:ext cx="1495800" cy="754200"/>
          </a:xfrm>
          <a:prstGeom prst="rect">
            <a:avLst/>
          </a:prstGeom>
          <a:noFill/>
          <a:ln>
            <a:noFill/>
          </a:ln>
          <a:effectLst>
            <a:outerShdw blurRad="254000" rotWithShape="0" algn="t" dir="3600000" dist="190500">
              <a:srgbClr val="000000">
                <a:alpha val="2350"/>
              </a:srgbClr>
            </a:outerShdw>
          </a:effectLst>
        </p:spPr>
        <p:txBody>
          <a:bodyPr anchorCtr="1" anchor="ctr" bIns="0" lIns="0" spcFirstLastPara="1" rIns="0" wrap="square" tIns="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52" name="Google Shape;952;p47"/>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53" name="Google Shape;953;p47"/>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icture Slide Blue BG">
  <p:cSld name="Wide Picture Slide Blue BG">
    <p:bg>
      <p:bgPr>
        <a:blipFill>
          <a:blip r:embed="rId2">
            <a:alphaModFix/>
          </a:blip>
          <a:stretch>
            <a:fillRect/>
          </a:stretch>
        </a:blipFill>
      </p:bgPr>
    </p:bg>
    <p:spTree>
      <p:nvGrpSpPr>
        <p:cNvPr id="954" name="Shape 954"/>
        <p:cNvGrpSpPr/>
        <p:nvPr/>
      </p:nvGrpSpPr>
      <p:grpSpPr>
        <a:xfrm>
          <a:off x="0" y="0"/>
          <a:ext cx="0" cy="0"/>
          <a:chOff x="0" y="0"/>
          <a:chExt cx="0" cy="0"/>
        </a:xfrm>
      </p:grpSpPr>
      <p:pic>
        <p:nvPicPr>
          <p:cNvPr descr="Une image contenant eau, animal, invertébré&#10;&#10;Description générée automatiquement" id="955" name="Google Shape;955;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56" name="Google Shape;956;p48"/>
          <p:cNvSpPr/>
          <p:nvPr/>
        </p:nvSpPr>
        <p:spPr>
          <a:xfrm>
            <a:off x="0"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57" name="Google Shape;957;p48"/>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58" name="Google Shape;958;p48"/>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59" name="Google Shape;959;p48"/>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60" name="Google Shape;960;p48"/>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61" name="Google Shape;961;p48"/>
          <p:cNvSpPr/>
          <p:nvPr>
            <p:ph idx="3" type="pic"/>
          </p:nvPr>
        </p:nvSpPr>
        <p:spPr>
          <a:xfrm>
            <a:off x="1227839" y="3168178"/>
            <a:ext cx="10101300" cy="2694000"/>
          </a:xfrm>
          <a:prstGeom prst="rect">
            <a:avLst/>
          </a:prstGeom>
          <a:noFill/>
          <a:ln>
            <a:noFill/>
          </a:ln>
          <a:effectLst>
            <a:outerShdw blurRad="254000" rotWithShape="0" algn="t" dir="3600000" dist="190500">
              <a:srgbClr val="000000">
                <a:alpha val="2350"/>
              </a:srgbClr>
            </a:outerShdw>
          </a:effectLst>
        </p:spPr>
        <p:txBody>
          <a:bodyPr anchorCtr="1" anchor="ctr" bIns="1260000" lIns="0" spcFirstLastPara="1" rIns="0" wrap="square" tIns="0">
            <a:noAutofit/>
          </a:bodyPr>
          <a:lstStyle>
            <a:lvl1pPr lvl="0" marR="0" rtl="0" algn="ctr">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62" name="Google Shape;962;p48"/>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63" name="Google Shape;963;p48"/>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Picture Slide">
  <p:cSld name="Full Screen Picture Slide">
    <p:bg>
      <p:bgPr>
        <a:solidFill>
          <a:schemeClr val="accent1"/>
        </a:solidFill>
      </p:bgPr>
    </p:bg>
    <p:spTree>
      <p:nvGrpSpPr>
        <p:cNvPr id="964" name="Shape 964"/>
        <p:cNvGrpSpPr/>
        <p:nvPr/>
      </p:nvGrpSpPr>
      <p:grpSpPr>
        <a:xfrm>
          <a:off x="0" y="0"/>
          <a:ext cx="0" cy="0"/>
          <a:chOff x="0" y="0"/>
          <a:chExt cx="0" cy="0"/>
        </a:xfrm>
      </p:grpSpPr>
      <p:pic>
        <p:nvPicPr>
          <p:cNvPr descr="A highway at night&#10;&#10;Description automatically generated" id="965" name="Google Shape;965;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66" name="Google Shape;966;p49"/>
          <p:cNvSpPr/>
          <p:nvPr/>
        </p:nvSpPr>
        <p:spPr>
          <a:xfrm>
            <a:off x="0" y="0"/>
            <a:ext cx="121920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67" name="Google Shape;967;p49"/>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68" name="Google Shape;968;p49"/>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69" name="Google Shape;969;p49"/>
          <p:cNvSpPr/>
          <p:nvPr>
            <p:ph idx="2" type="pic"/>
          </p:nvPr>
        </p:nvSpPr>
        <p:spPr>
          <a:xfrm>
            <a:off x="1182162"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70" name="Google Shape;970;p49"/>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71" name="Google Shape;971;p49"/>
          <p:cNvSpPr txBox="1"/>
          <p:nvPr>
            <p:ph idx="3"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72" name="Google Shape;972;p49"/>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73" name="Google Shape;973;p49"/>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Pictures Slides">
  <p:cSld name="1_2 Pictures Slides">
    <p:bg>
      <p:bgPr>
        <a:solidFill>
          <a:schemeClr val="accent1"/>
        </a:solidFill>
      </p:bgPr>
    </p:bg>
    <p:spTree>
      <p:nvGrpSpPr>
        <p:cNvPr id="974" name="Shape 974"/>
        <p:cNvGrpSpPr/>
        <p:nvPr/>
      </p:nvGrpSpPr>
      <p:grpSpPr>
        <a:xfrm>
          <a:off x="0" y="0"/>
          <a:ext cx="0" cy="0"/>
          <a:chOff x="0" y="0"/>
          <a:chExt cx="0" cy="0"/>
        </a:xfrm>
      </p:grpSpPr>
      <p:pic>
        <p:nvPicPr>
          <p:cNvPr id="975" name="Google Shape;975;p50"/>
          <p:cNvPicPr preferRelativeResize="0"/>
          <p:nvPr/>
        </p:nvPicPr>
        <p:blipFill rotWithShape="1">
          <a:blip r:embed="rId2">
            <a:alphaModFix/>
          </a:blip>
          <a:srcRect b="0" l="25000" r="25000" t="0"/>
          <a:stretch/>
        </p:blipFill>
        <p:spPr>
          <a:xfrm>
            <a:off x="6094938" y="0"/>
            <a:ext cx="6095995" cy="6858000"/>
          </a:xfrm>
          <a:prstGeom prst="rect">
            <a:avLst/>
          </a:prstGeom>
          <a:noFill/>
          <a:ln>
            <a:noFill/>
          </a:ln>
        </p:spPr>
      </p:pic>
      <p:pic>
        <p:nvPicPr>
          <p:cNvPr descr="A highway at night&#10;&#10;Description automatically generated" id="976" name="Google Shape;976;p50"/>
          <p:cNvPicPr preferRelativeResize="0"/>
          <p:nvPr/>
        </p:nvPicPr>
        <p:blipFill rotWithShape="1">
          <a:blip r:embed="rId3">
            <a:alphaModFix/>
          </a:blip>
          <a:srcRect b="0" l="25000" r="25000" t="0"/>
          <a:stretch/>
        </p:blipFill>
        <p:spPr>
          <a:xfrm>
            <a:off x="0" y="0"/>
            <a:ext cx="6095995" cy="6858000"/>
          </a:xfrm>
          <a:prstGeom prst="rect">
            <a:avLst/>
          </a:prstGeom>
          <a:noFill/>
          <a:ln>
            <a:noFill/>
          </a:ln>
        </p:spPr>
      </p:pic>
      <p:sp>
        <p:nvSpPr>
          <p:cNvPr id="977" name="Google Shape;977;p50"/>
          <p:cNvSpPr/>
          <p:nvPr/>
        </p:nvSpPr>
        <p:spPr>
          <a:xfrm>
            <a:off x="0" y="0"/>
            <a:ext cx="60960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978" name="Google Shape;978;p50"/>
          <p:cNvSpPr/>
          <p:nvPr/>
        </p:nvSpPr>
        <p:spPr>
          <a:xfrm>
            <a:off x="6096000" y="0"/>
            <a:ext cx="60960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79" name="Google Shape;979;p50"/>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80" name="Google Shape;980;p50"/>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81" name="Google Shape;981;p50"/>
          <p:cNvSpPr/>
          <p:nvPr>
            <p:ph idx="2" type="pic"/>
          </p:nvPr>
        </p:nvSpPr>
        <p:spPr>
          <a:xfrm>
            <a:off x="1182162"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82" name="Google Shape;982;p50"/>
          <p:cNvSpPr/>
          <p:nvPr>
            <p:ph idx="3" type="pic"/>
          </p:nvPr>
        </p:nvSpPr>
        <p:spPr>
          <a:xfrm>
            <a:off x="6701365"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83" name="Google Shape;983;p50"/>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84" name="Google Shape;984;p50"/>
          <p:cNvSpPr txBox="1"/>
          <p:nvPr>
            <p:ph idx="4"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85" name="Google Shape;985;p50"/>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986" name="Google Shape;986;p50"/>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Slide">
  <p:cSld name="3 Pictures Slide">
    <p:bg>
      <p:bgPr>
        <a:solidFill>
          <a:schemeClr val="accent1"/>
        </a:solidFill>
      </p:bgPr>
    </p:bg>
    <p:spTree>
      <p:nvGrpSpPr>
        <p:cNvPr id="987" name="Shape 987"/>
        <p:cNvGrpSpPr/>
        <p:nvPr/>
      </p:nvGrpSpPr>
      <p:grpSpPr>
        <a:xfrm>
          <a:off x="0" y="0"/>
          <a:ext cx="0" cy="0"/>
          <a:chOff x="0" y="0"/>
          <a:chExt cx="0" cy="0"/>
        </a:xfrm>
      </p:grpSpPr>
      <p:pic>
        <p:nvPicPr>
          <p:cNvPr descr="A highway at night&#10;&#10;Description automatically generated" id="988" name="Google Shape;988;p51"/>
          <p:cNvPicPr preferRelativeResize="0"/>
          <p:nvPr/>
        </p:nvPicPr>
        <p:blipFill rotWithShape="1">
          <a:blip r:embed="rId2">
            <a:alphaModFix/>
          </a:blip>
          <a:srcRect b="0" l="33334" r="33331" t="0"/>
          <a:stretch/>
        </p:blipFill>
        <p:spPr>
          <a:xfrm>
            <a:off x="0" y="0"/>
            <a:ext cx="4064002" cy="6858000"/>
          </a:xfrm>
          <a:prstGeom prst="rect">
            <a:avLst/>
          </a:prstGeom>
          <a:noFill/>
          <a:ln>
            <a:noFill/>
          </a:ln>
        </p:spPr>
      </p:pic>
      <p:sp>
        <p:nvSpPr>
          <p:cNvPr id="989" name="Google Shape;989;p51"/>
          <p:cNvSpPr/>
          <p:nvPr/>
        </p:nvSpPr>
        <p:spPr>
          <a:xfrm>
            <a:off x="0" y="1"/>
            <a:ext cx="40641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descr="A person using a computer&#10;&#10;Description automatically generated" id="990" name="Google Shape;990;p51"/>
          <p:cNvPicPr preferRelativeResize="0"/>
          <p:nvPr/>
        </p:nvPicPr>
        <p:blipFill rotWithShape="1">
          <a:blip r:embed="rId3">
            <a:alphaModFix/>
          </a:blip>
          <a:srcRect b="0" l="33334" r="33331" t="0"/>
          <a:stretch/>
        </p:blipFill>
        <p:spPr>
          <a:xfrm>
            <a:off x="4064001" y="0"/>
            <a:ext cx="4064002" cy="6858000"/>
          </a:xfrm>
          <a:prstGeom prst="rect">
            <a:avLst/>
          </a:prstGeom>
          <a:noFill/>
          <a:ln>
            <a:noFill/>
          </a:ln>
        </p:spPr>
      </p:pic>
      <p:sp>
        <p:nvSpPr>
          <p:cNvPr id="991" name="Google Shape;991;p51"/>
          <p:cNvSpPr/>
          <p:nvPr/>
        </p:nvSpPr>
        <p:spPr>
          <a:xfrm>
            <a:off x="4064001" y="1"/>
            <a:ext cx="40641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descr="The roof of a building&#10;&#10;Description automatically generated" id="992" name="Google Shape;992;p51"/>
          <p:cNvPicPr preferRelativeResize="0"/>
          <p:nvPr/>
        </p:nvPicPr>
        <p:blipFill rotWithShape="1">
          <a:blip r:embed="rId4">
            <a:alphaModFix/>
          </a:blip>
          <a:srcRect b="0" l="33233" r="33237" t="0"/>
          <a:stretch/>
        </p:blipFill>
        <p:spPr>
          <a:xfrm>
            <a:off x="8127999" y="0"/>
            <a:ext cx="4087181" cy="6858000"/>
          </a:xfrm>
          <a:prstGeom prst="rect">
            <a:avLst/>
          </a:prstGeom>
          <a:noFill/>
          <a:ln>
            <a:noFill/>
          </a:ln>
        </p:spPr>
      </p:pic>
      <p:sp>
        <p:nvSpPr>
          <p:cNvPr id="993" name="Google Shape;993;p51"/>
          <p:cNvSpPr/>
          <p:nvPr/>
        </p:nvSpPr>
        <p:spPr>
          <a:xfrm>
            <a:off x="8127998" y="1"/>
            <a:ext cx="4087200" cy="6858000"/>
          </a:xfrm>
          <a:prstGeom prst="rect">
            <a:avLst/>
          </a:prstGeom>
          <a:gradFill>
            <a:gsLst>
              <a:gs pos="0">
                <a:srgbClr val="1D3D5F">
                  <a:alpha val="40000"/>
                </a:srgbClr>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994" name="Google Shape;994;p51"/>
          <p:cNvCxnSpPr/>
          <p:nvPr/>
        </p:nvCxnSpPr>
        <p:spPr>
          <a:xfrm>
            <a:off x="692150" y="0"/>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995" name="Google Shape;995;p51"/>
          <p:cNvCxnSpPr/>
          <p:nvPr/>
        </p:nvCxnSpPr>
        <p:spPr>
          <a:xfrm>
            <a:off x="692150" y="771525"/>
            <a:ext cx="0" cy="666600"/>
          </a:xfrm>
          <a:prstGeom prst="straightConnector1">
            <a:avLst/>
          </a:prstGeom>
          <a:noFill/>
          <a:ln cap="flat" cmpd="sng" w="25400">
            <a:solidFill>
              <a:schemeClr val="lt1"/>
            </a:solidFill>
            <a:prstDash val="solid"/>
            <a:miter lim="800000"/>
            <a:headEnd len="sm" w="sm" type="none"/>
            <a:tailEnd len="sm" w="sm" type="none"/>
          </a:ln>
        </p:spPr>
      </p:cxnSp>
      <p:sp>
        <p:nvSpPr>
          <p:cNvPr id="996" name="Google Shape;996;p51"/>
          <p:cNvSpPr/>
          <p:nvPr>
            <p:ph idx="2" type="pic"/>
          </p:nvPr>
        </p:nvSpPr>
        <p:spPr>
          <a:xfrm>
            <a:off x="1182162"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97" name="Google Shape;997;p51"/>
          <p:cNvSpPr/>
          <p:nvPr>
            <p:ph idx="3" type="pic"/>
          </p:nvPr>
        </p:nvSpPr>
        <p:spPr>
          <a:xfrm>
            <a:off x="4782513"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98" name="Google Shape;998;p51"/>
          <p:cNvSpPr/>
          <p:nvPr>
            <p:ph idx="4" type="pic"/>
          </p:nvPr>
        </p:nvSpPr>
        <p:spPr>
          <a:xfrm>
            <a:off x="8846512" y="3210266"/>
            <a:ext cx="249600" cy="2496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dk1"/>
              </a:buClr>
              <a:buSzPts val="600"/>
              <a:buFont typeface="Arial"/>
              <a:buNone/>
              <a:defRPr b="0" i="0" sz="600" u="none" cap="none" strike="noStrike">
                <a:solidFill>
                  <a:schemeClr val="dk1"/>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99" name="Google Shape;999;p51"/>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00" name="Google Shape;1000;p51"/>
          <p:cNvSpPr txBox="1"/>
          <p:nvPr>
            <p:ph idx="5"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01" name="Google Shape;1001;p51"/>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02" name="Google Shape;1002;p51"/>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a:t>
            </a:r>
            <a:r>
              <a:rPr lang="fr-FR" sz="900">
                <a:solidFill>
                  <a:schemeClr val="lt1"/>
                </a:solidFill>
                <a:latin typeface="Roboto Light"/>
                <a:ea typeface="Roboto Light"/>
                <a:cs typeface="Roboto Light"/>
                <a:sym typeface="Roboto Light"/>
              </a:rPr>
              <a:t>15</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art">
  <p:cSld name="Content Slide 1 Part">
    <p:bg>
      <p:bgPr>
        <a:solidFill>
          <a:schemeClr val="lt1"/>
        </a:solidFill>
      </p:bgPr>
    </p:bg>
    <p:spTree>
      <p:nvGrpSpPr>
        <p:cNvPr id="1003" name="Shape 1003"/>
        <p:cNvGrpSpPr/>
        <p:nvPr/>
      </p:nvGrpSpPr>
      <p:grpSpPr>
        <a:xfrm>
          <a:off x="0" y="0"/>
          <a:ext cx="0" cy="0"/>
          <a:chOff x="0" y="0"/>
          <a:chExt cx="0" cy="0"/>
        </a:xfrm>
      </p:grpSpPr>
      <p:pic>
        <p:nvPicPr>
          <p:cNvPr descr="Une image contenant ciel, extérieur&#10;&#10;Description générée automatiquement" id="1004" name="Google Shape;1004;p5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05" name="Google Shape;1005;p52"/>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006" name="Google Shape;1006;p52"/>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07" name="Google Shape;1007;p52"/>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08" name="Google Shape;1008;p52"/>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09" name="Google Shape;1009;p52"/>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cxnSp>
        <p:nvCxnSpPr>
          <p:cNvPr id="1010" name="Google Shape;1010;p52"/>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11" name="Google Shape;1011;p52"/>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book Mockup Slide 1 Part">
  <p:cSld name="Macbook Mockup Slide 1 Part">
    <p:bg>
      <p:bgPr>
        <a:solidFill>
          <a:schemeClr val="lt1"/>
        </a:solidFill>
      </p:bgPr>
    </p:bg>
    <p:spTree>
      <p:nvGrpSpPr>
        <p:cNvPr id="1012" name="Shape 1012"/>
        <p:cNvGrpSpPr/>
        <p:nvPr/>
      </p:nvGrpSpPr>
      <p:grpSpPr>
        <a:xfrm>
          <a:off x="0" y="0"/>
          <a:ext cx="0" cy="0"/>
          <a:chOff x="0" y="0"/>
          <a:chExt cx="0" cy="0"/>
        </a:xfrm>
      </p:grpSpPr>
      <p:pic>
        <p:nvPicPr>
          <p:cNvPr descr="Une image contenant ciel, extérieur&#10;&#10;Description générée automatiquement" id="1013" name="Google Shape;1013;p5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14" name="Google Shape;1014;p53"/>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15" name="Google Shape;1015;p53"/>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16" name="Google Shape;1016;p53"/>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17" name="Google Shape;1017;p53"/>
          <p:cNvSpPr/>
          <p:nvPr>
            <p:ph idx="2" type="pic"/>
          </p:nvPr>
        </p:nvSpPr>
        <p:spPr>
          <a:xfrm>
            <a:off x="7505700" y="2214562"/>
            <a:ext cx="5577900" cy="3495600"/>
          </a:xfrm>
          <a:prstGeom prst="rect">
            <a:avLst/>
          </a:prstGeom>
          <a:noFill/>
          <a:ln>
            <a:noFill/>
          </a:ln>
        </p:spPr>
        <p:txBody>
          <a:bodyPr anchorCtr="1" anchor="ctr" bIns="11520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18" name="Google Shape;1018;p53"/>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19" name="Google Shape;1019;p53"/>
          <p:cNvSpPr txBox="1"/>
          <p:nvPr>
            <p:ph idx="3"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20" name="Google Shape;1020;p53"/>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21" name="Google Shape;1021;p53"/>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Slide">
  <p:cSld name="1_Transition Slide">
    <p:bg>
      <p:bgPr>
        <a:solidFill>
          <a:schemeClr val="accent1"/>
        </a:solidFill>
      </p:bgPr>
    </p:bg>
    <p:spTree>
      <p:nvGrpSpPr>
        <p:cNvPr id="88" name="Shape 88"/>
        <p:cNvGrpSpPr/>
        <p:nvPr/>
      </p:nvGrpSpPr>
      <p:grpSpPr>
        <a:xfrm>
          <a:off x="0" y="0"/>
          <a:ext cx="0" cy="0"/>
          <a:chOff x="0" y="0"/>
          <a:chExt cx="0" cy="0"/>
        </a:xfrm>
      </p:grpSpPr>
      <p:pic>
        <p:nvPicPr>
          <p:cNvPr id="89" name="Google Shape;89;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0" name="Google Shape;90;p22"/>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91" name="Google Shape;91;p22"/>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2" name="Google Shape;92;p22"/>
          <p:cNvSpPr txBox="1"/>
          <p:nvPr>
            <p:ph idx="2"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93" name="Google Shape;93;p22"/>
          <p:cNvSpPr txBox="1"/>
          <p:nvPr>
            <p:ph idx="3"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cxnSp>
        <p:nvCxnSpPr>
          <p:cNvPr id="94" name="Google Shape;94;p22"/>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95" name="Google Shape;95;p22"/>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96" name="Google Shape;96;p22"/>
          <p:cNvGrpSpPr/>
          <p:nvPr/>
        </p:nvGrpSpPr>
        <p:grpSpPr>
          <a:xfrm>
            <a:off x="6784618" y="-211865"/>
            <a:ext cx="5490849" cy="8526964"/>
            <a:chOff x="6784618" y="-211865"/>
            <a:chExt cx="5490849" cy="8526964"/>
          </a:xfrm>
        </p:grpSpPr>
        <p:grpSp>
          <p:nvGrpSpPr>
            <p:cNvPr id="97" name="Google Shape;97;p22"/>
            <p:cNvGrpSpPr/>
            <p:nvPr/>
          </p:nvGrpSpPr>
          <p:grpSpPr>
            <a:xfrm>
              <a:off x="6784618" y="-211865"/>
              <a:ext cx="5490849" cy="8526964"/>
              <a:chOff x="6784618" y="-211865"/>
              <a:chExt cx="5490849" cy="8526964"/>
            </a:xfrm>
          </p:grpSpPr>
          <p:grpSp>
            <p:nvGrpSpPr>
              <p:cNvPr id="98" name="Google Shape;98;p22"/>
              <p:cNvGrpSpPr/>
              <p:nvPr/>
            </p:nvGrpSpPr>
            <p:grpSpPr>
              <a:xfrm>
                <a:off x="6784618" y="-211865"/>
                <a:ext cx="5490849" cy="7772280"/>
                <a:chOff x="6784618" y="-211865"/>
                <a:chExt cx="5490849" cy="7772280"/>
              </a:xfrm>
            </p:grpSpPr>
            <p:grpSp>
              <p:nvGrpSpPr>
                <p:cNvPr id="99" name="Google Shape;99;p22"/>
                <p:cNvGrpSpPr/>
                <p:nvPr/>
              </p:nvGrpSpPr>
              <p:grpSpPr>
                <a:xfrm>
                  <a:off x="6784618" y="-211865"/>
                  <a:ext cx="5490849" cy="7772280"/>
                  <a:chOff x="6512454" y="445898"/>
                  <a:chExt cx="5490849" cy="7772280"/>
                </a:xfrm>
              </p:grpSpPr>
              <p:grpSp>
                <p:nvGrpSpPr>
                  <p:cNvPr id="100" name="Google Shape;100;p22"/>
                  <p:cNvGrpSpPr/>
                  <p:nvPr/>
                </p:nvGrpSpPr>
                <p:grpSpPr>
                  <a:xfrm>
                    <a:off x="6512454" y="445898"/>
                    <a:ext cx="5490849" cy="7772280"/>
                    <a:chOff x="6512454" y="445898"/>
                    <a:chExt cx="5490849" cy="7772280"/>
                  </a:xfrm>
                </p:grpSpPr>
                <p:sp>
                  <p:nvSpPr>
                    <p:cNvPr id="101" name="Google Shape;101;p22"/>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2" name="Google Shape;102;p22"/>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3" name="Google Shape;103;p22"/>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4" name="Google Shape;104;p22"/>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5" name="Google Shape;105;p22"/>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6" name="Google Shape;106;p22"/>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7" name="Google Shape;107;p22"/>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8" name="Google Shape;108;p22"/>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09" name="Google Shape;109;p22"/>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10" name="Google Shape;110;p22"/>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11" name="Google Shape;111;p22"/>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112" name="Google Shape;112;p22"/>
                  <p:cNvGrpSpPr/>
                  <p:nvPr/>
                </p:nvGrpSpPr>
                <p:grpSpPr>
                  <a:xfrm>
                    <a:off x="6577613" y="618314"/>
                    <a:ext cx="4686348" cy="7417565"/>
                    <a:chOff x="6577613" y="618314"/>
                    <a:chExt cx="4686348" cy="7417565"/>
                  </a:xfrm>
                </p:grpSpPr>
                <p:sp>
                  <p:nvSpPr>
                    <p:cNvPr id="113" name="Google Shape;113;p22"/>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14" name="Google Shape;114;p22"/>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5" name="Google Shape;115;p22"/>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6" name="Google Shape;116;p22"/>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7" name="Google Shape;117;p22"/>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8" name="Google Shape;118;p22"/>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19" name="Google Shape;119;p22"/>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0" name="Google Shape;120;p22"/>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1" name="Google Shape;121;p22"/>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2" name="Google Shape;122;p22"/>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3" name="Google Shape;123;p22"/>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4" name="Google Shape;124;p22"/>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5" name="Google Shape;125;p22"/>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6" name="Google Shape;126;p22"/>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7" name="Google Shape;127;p22"/>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8" name="Google Shape;128;p22"/>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29" name="Google Shape;129;p22"/>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30" name="Google Shape;130;p22"/>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131" name="Google Shape;131;p22"/>
                <p:cNvCxnSpPr>
                  <a:stCxn id="122" idx="4"/>
                  <a:endCxn id="129"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132" name="Google Shape;132;p22"/>
                <p:cNvCxnSpPr>
                  <a:stCxn id="124" idx="6"/>
                  <a:endCxn id="123"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133" name="Google Shape;133;p22"/>
                <p:cNvCxnSpPr>
                  <a:stCxn id="123" idx="4"/>
                  <a:endCxn id="122"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134" name="Google Shape;134;p22"/>
                <p:cNvCxnSpPr>
                  <a:endCxn id="128"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135" name="Google Shape;135;p22"/>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36" name="Google Shape;136;p22"/>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37" name="Google Shape;137;p22"/>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38" name="Google Shape;138;p22"/>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39" name="Google Shape;139;p22"/>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40" name="Google Shape;140;p22"/>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41" name="Google Shape;141;p22"/>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142" name="Google Shape;142;p22"/>
            <p:cNvCxnSpPr>
              <a:stCxn id="128" idx="3"/>
              <a:endCxn id="118"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143" name="Google Shape;143;p22"/>
            <p:cNvCxnSpPr>
              <a:stCxn id="118" idx="0"/>
              <a:endCxn id="120"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pic>
        <p:nvPicPr>
          <p:cNvPr id="144" name="Google Shape;144;p22"/>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145" name="Google Shape;145;p22"/>
          <p:cNvGrpSpPr/>
          <p:nvPr/>
        </p:nvGrpSpPr>
        <p:grpSpPr>
          <a:xfrm>
            <a:off x="1055688" y="5462350"/>
            <a:ext cx="1535857" cy="205452"/>
            <a:chOff x="1271589" y="5449650"/>
            <a:chExt cx="1535857" cy="205452"/>
          </a:xfrm>
        </p:grpSpPr>
        <p:sp>
          <p:nvSpPr>
            <p:cNvPr id="146" name="Google Shape;146;p22"/>
            <p:cNvSpPr/>
            <p:nvPr/>
          </p:nvSpPr>
          <p:spPr>
            <a:xfrm>
              <a:off x="1271589" y="5542302"/>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47" name="Google Shape;147;p22"/>
            <p:cNvSpPr/>
            <p:nvPr/>
          </p:nvSpPr>
          <p:spPr>
            <a:xfrm>
              <a:off x="1555355" y="5457768"/>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48" name="Google Shape;148;p22"/>
            <p:cNvSpPr/>
            <p:nvPr/>
          </p:nvSpPr>
          <p:spPr>
            <a:xfrm>
              <a:off x="1839121"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49" name="Google Shape;149;p22"/>
            <p:cNvSpPr/>
            <p:nvPr/>
          </p:nvSpPr>
          <p:spPr>
            <a:xfrm>
              <a:off x="2122887" y="5451475"/>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50" name="Google Shape;150;p22"/>
            <p:cNvSpPr/>
            <p:nvPr/>
          </p:nvSpPr>
          <p:spPr>
            <a:xfrm>
              <a:off x="2406654"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51" name="Google Shape;151;p22"/>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152" name="Google Shape;152;p22"/>
            <p:cNvCxnSpPr>
              <a:stCxn id="147"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153" name="Google Shape;153;p22"/>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154" name="Google Shape;154;p22"/>
            <p:cNvCxnSpPr>
              <a:stCxn id="149"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155" name="Google Shape;155;p22"/>
            <p:cNvSpPr/>
            <p:nvPr/>
          </p:nvSpPr>
          <p:spPr>
            <a:xfrm>
              <a:off x="2694646" y="5449650"/>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56" name="Google Shape;156;p22"/>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157" name="Google Shape;157;p22"/>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158" name="Google Shape;158;p22"/>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cbook Mockup Slide 1 Part">
  <p:cSld name="1_Macbook Mockup Slide 1 Part">
    <p:bg>
      <p:bgPr>
        <a:solidFill>
          <a:schemeClr val="lt1"/>
        </a:solidFill>
      </p:bgPr>
    </p:bg>
    <p:spTree>
      <p:nvGrpSpPr>
        <p:cNvPr id="1022" name="Shape 1022"/>
        <p:cNvGrpSpPr/>
        <p:nvPr/>
      </p:nvGrpSpPr>
      <p:grpSpPr>
        <a:xfrm>
          <a:off x="0" y="0"/>
          <a:ext cx="0" cy="0"/>
          <a:chOff x="0" y="0"/>
          <a:chExt cx="0" cy="0"/>
        </a:xfrm>
      </p:grpSpPr>
      <p:pic>
        <p:nvPicPr>
          <p:cNvPr descr="Une image contenant ciel, extérieur&#10;&#10;Description générée automatiquement" id="1023" name="Google Shape;1023;p5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24" name="Google Shape;1024;p54"/>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25" name="Google Shape;1025;p54"/>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26" name="Google Shape;1026;p54"/>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27" name="Google Shape;1027;p54"/>
          <p:cNvSpPr/>
          <p:nvPr>
            <p:ph idx="2" type="pic"/>
          </p:nvPr>
        </p:nvSpPr>
        <p:spPr>
          <a:xfrm>
            <a:off x="7148114" y="2214562"/>
            <a:ext cx="4348500" cy="3495600"/>
          </a:xfrm>
          <a:prstGeom prst="rect">
            <a:avLst/>
          </a:prstGeom>
          <a:noFill/>
          <a:ln>
            <a:noFill/>
          </a:ln>
        </p:spPr>
        <p:txBody>
          <a:bodyPr anchorCtr="1" anchor="ctr" bIns="11520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28" name="Google Shape;1028;p54"/>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29" name="Google Shape;1029;p54"/>
          <p:cNvSpPr txBox="1"/>
          <p:nvPr>
            <p:ph idx="3"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30" name="Google Shape;1030;p54"/>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31" name="Google Shape;1031;p54"/>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Picture">
  <p:cSld name="2 Columns + Picture">
    <p:bg>
      <p:bgPr>
        <a:solidFill>
          <a:schemeClr val="lt1"/>
        </a:solidFill>
      </p:bgPr>
    </p:bg>
    <p:spTree>
      <p:nvGrpSpPr>
        <p:cNvPr id="1032" name="Shape 1032"/>
        <p:cNvGrpSpPr/>
        <p:nvPr/>
      </p:nvGrpSpPr>
      <p:grpSpPr>
        <a:xfrm>
          <a:off x="0" y="0"/>
          <a:ext cx="0" cy="0"/>
          <a:chOff x="0" y="0"/>
          <a:chExt cx="0" cy="0"/>
        </a:xfrm>
      </p:grpSpPr>
      <p:pic>
        <p:nvPicPr>
          <p:cNvPr descr="Une image contenant ciel, extérieur&#10;&#10;Description générée automatiquement" id="1033" name="Google Shape;1033;p5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34" name="Google Shape;1034;p55"/>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35" name="Google Shape;1035;p55"/>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36" name="Google Shape;1036;p55"/>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37" name="Google Shape;1037;p55"/>
          <p:cNvSpPr/>
          <p:nvPr>
            <p:ph idx="2" type="pic"/>
          </p:nvPr>
        </p:nvSpPr>
        <p:spPr>
          <a:xfrm>
            <a:off x="7783514" y="2050340"/>
            <a:ext cx="3489600" cy="4433700"/>
          </a:xfrm>
          <a:prstGeom prst="rect">
            <a:avLst/>
          </a:prstGeom>
          <a:noFill/>
          <a:ln>
            <a:noFill/>
          </a:ln>
        </p:spPr>
        <p:txBody>
          <a:bodyPr anchorCtr="1" anchor="ctr" bIns="1152000" lIns="91425" spcFirstLastPara="1" rIns="91425" wrap="square" tIns="45700">
            <a:noAutofit/>
          </a:bodyPr>
          <a:lstStyle>
            <a:lvl1pPr lvl="0" marR="0" rtl="0" algn="ctr">
              <a:lnSpc>
                <a:spcPct val="90000"/>
              </a:lnSpc>
              <a:spcBef>
                <a:spcPts val="1000"/>
              </a:spcBef>
              <a:spcAft>
                <a:spcPts val="0"/>
              </a:spcAft>
              <a:buClr>
                <a:schemeClr val="dk2"/>
              </a:buClr>
              <a:buSzPts val="2000"/>
              <a:buFont typeface="Arial"/>
              <a:buNone/>
              <a:defRPr b="0" i="0" sz="20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38" name="Google Shape;1038;p55"/>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39" name="Google Shape;1039;p55"/>
          <p:cNvSpPr txBox="1"/>
          <p:nvPr>
            <p:ph idx="3"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40" name="Google Shape;1040;p55"/>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41" name="Google Shape;1041;p55"/>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lient 3 Columns">
  <p:cSld name="Slide Client 3 Columns">
    <p:bg>
      <p:bgPr>
        <a:solidFill>
          <a:schemeClr val="lt1"/>
        </a:solidFill>
      </p:bgPr>
    </p:bg>
    <p:spTree>
      <p:nvGrpSpPr>
        <p:cNvPr id="1042" name="Shape 1042"/>
        <p:cNvGrpSpPr/>
        <p:nvPr/>
      </p:nvGrpSpPr>
      <p:grpSpPr>
        <a:xfrm>
          <a:off x="0" y="0"/>
          <a:ext cx="0" cy="0"/>
          <a:chOff x="0" y="0"/>
          <a:chExt cx="0" cy="0"/>
        </a:xfrm>
      </p:grpSpPr>
      <p:pic>
        <p:nvPicPr>
          <p:cNvPr descr="Une image contenant ciel, extérieur&#10;&#10;Description générée automatiquement" id="1043" name="Google Shape;1043;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44" name="Google Shape;1044;p56"/>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45" name="Google Shape;1045;p56"/>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46" name="Google Shape;1046;p56"/>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47" name="Google Shape;1047;p56"/>
          <p:cNvSpPr/>
          <p:nvPr>
            <p:ph idx="2" type="pic"/>
          </p:nvPr>
        </p:nvSpPr>
        <p:spPr>
          <a:xfrm>
            <a:off x="2176741"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48" name="Google Shape;1048;p56"/>
          <p:cNvSpPr/>
          <p:nvPr>
            <p:ph idx="3" type="pic"/>
          </p:nvPr>
        </p:nvSpPr>
        <p:spPr>
          <a:xfrm>
            <a:off x="2176741"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49" name="Google Shape;1049;p56"/>
          <p:cNvSpPr/>
          <p:nvPr>
            <p:ph idx="4" type="pic"/>
          </p:nvPr>
        </p:nvSpPr>
        <p:spPr>
          <a:xfrm>
            <a:off x="2176741"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0" name="Google Shape;1050;p56"/>
          <p:cNvSpPr/>
          <p:nvPr>
            <p:ph idx="5" type="pic"/>
          </p:nvPr>
        </p:nvSpPr>
        <p:spPr>
          <a:xfrm>
            <a:off x="2176741"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1" name="Google Shape;1051;p56"/>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2" name="Google Shape;1052;p56"/>
          <p:cNvSpPr txBox="1"/>
          <p:nvPr>
            <p:ph idx="6"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3" name="Google Shape;1053;p56"/>
          <p:cNvSpPr/>
          <p:nvPr>
            <p:ph idx="7" type="pic"/>
          </p:nvPr>
        </p:nvSpPr>
        <p:spPr>
          <a:xfrm>
            <a:off x="5732542"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4" name="Google Shape;1054;p56"/>
          <p:cNvSpPr/>
          <p:nvPr>
            <p:ph idx="8" type="pic"/>
          </p:nvPr>
        </p:nvSpPr>
        <p:spPr>
          <a:xfrm>
            <a:off x="5732542"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5" name="Google Shape;1055;p56"/>
          <p:cNvSpPr/>
          <p:nvPr>
            <p:ph idx="9" type="pic"/>
          </p:nvPr>
        </p:nvSpPr>
        <p:spPr>
          <a:xfrm>
            <a:off x="5732542"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6" name="Google Shape;1056;p56"/>
          <p:cNvSpPr/>
          <p:nvPr>
            <p:ph idx="13" type="pic"/>
          </p:nvPr>
        </p:nvSpPr>
        <p:spPr>
          <a:xfrm>
            <a:off x="5732542"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7" name="Google Shape;1057;p56"/>
          <p:cNvSpPr/>
          <p:nvPr>
            <p:ph idx="14" type="pic"/>
          </p:nvPr>
        </p:nvSpPr>
        <p:spPr>
          <a:xfrm>
            <a:off x="9288339"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8" name="Google Shape;1058;p56"/>
          <p:cNvSpPr/>
          <p:nvPr>
            <p:ph idx="15" type="pic"/>
          </p:nvPr>
        </p:nvSpPr>
        <p:spPr>
          <a:xfrm>
            <a:off x="9288339"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59" name="Google Shape;1059;p56"/>
          <p:cNvSpPr/>
          <p:nvPr>
            <p:ph idx="16" type="pic"/>
          </p:nvPr>
        </p:nvSpPr>
        <p:spPr>
          <a:xfrm>
            <a:off x="9288339"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60" name="Google Shape;1060;p56"/>
          <p:cNvSpPr/>
          <p:nvPr>
            <p:ph idx="17" type="pic"/>
          </p:nvPr>
        </p:nvSpPr>
        <p:spPr>
          <a:xfrm>
            <a:off x="9288339"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61" name="Google Shape;1061;p56"/>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62" name="Google Shape;1062;p56"/>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lient 5 Columns">
  <p:cSld name="Slide Client 5 Columns">
    <p:bg>
      <p:bgPr>
        <a:solidFill>
          <a:schemeClr val="lt1"/>
        </a:solidFill>
      </p:bgPr>
    </p:bg>
    <p:spTree>
      <p:nvGrpSpPr>
        <p:cNvPr id="1063" name="Shape 1063"/>
        <p:cNvGrpSpPr/>
        <p:nvPr/>
      </p:nvGrpSpPr>
      <p:grpSpPr>
        <a:xfrm>
          <a:off x="0" y="0"/>
          <a:ext cx="0" cy="0"/>
          <a:chOff x="0" y="0"/>
          <a:chExt cx="0" cy="0"/>
        </a:xfrm>
      </p:grpSpPr>
      <p:pic>
        <p:nvPicPr>
          <p:cNvPr descr="Une image contenant ciel, extérieur&#10;&#10;Description générée automatiquement" id="1064" name="Google Shape;1064;p5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65" name="Google Shape;1065;p57"/>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66" name="Google Shape;1066;p57"/>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67" name="Google Shape;1067;p57"/>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68" name="Google Shape;1068;p57"/>
          <p:cNvSpPr/>
          <p:nvPr>
            <p:ph idx="2" type="pic"/>
          </p:nvPr>
        </p:nvSpPr>
        <p:spPr>
          <a:xfrm>
            <a:off x="1569244" y="2995035"/>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69" name="Google Shape;1069;p57"/>
          <p:cNvSpPr/>
          <p:nvPr>
            <p:ph idx="3" type="pic"/>
          </p:nvPr>
        </p:nvSpPr>
        <p:spPr>
          <a:xfrm>
            <a:off x="1569244" y="384604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0" name="Google Shape;1070;p57"/>
          <p:cNvSpPr/>
          <p:nvPr>
            <p:ph idx="4" type="pic"/>
          </p:nvPr>
        </p:nvSpPr>
        <p:spPr>
          <a:xfrm>
            <a:off x="1569244" y="47006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1" name="Google Shape;1071;p57"/>
          <p:cNvSpPr/>
          <p:nvPr>
            <p:ph idx="5" type="pic"/>
          </p:nvPr>
        </p:nvSpPr>
        <p:spPr>
          <a:xfrm>
            <a:off x="1569244" y="554807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2" name="Google Shape;1072;p57"/>
          <p:cNvSpPr/>
          <p:nvPr>
            <p:ph idx="6" type="pic"/>
          </p:nvPr>
        </p:nvSpPr>
        <p:spPr>
          <a:xfrm>
            <a:off x="3689090" y="2995035"/>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3" name="Google Shape;1073;p57"/>
          <p:cNvSpPr/>
          <p:nvPr>
            <p:ph idx="7" type="pic"/>
          </p:nvPr>
        </p:nvSpPr>
        <p:spPr>
          <a:xfrm>
            <a:off x="3689090" y="384604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4" name="Google Shape;1074;p57"/>
          <p:cNvSpPr/>
          <p:nvPr>
            <p:ph idx="8" type="pic"/>
          </p:nvPr>
        </p:nvSpPr>
        <p:spPr>
          <a:xfrm>
            <a:off x="3689090" y="47006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5" name="Google Shape;1075;p57"/>
          <p:cNvSpPr/>
          <p:nvPr>
            <p:ph idx="9" type="pic"/>
          </p:nvPr>
        </p:nvSpPr>
        <p:spPr>
          <a:xfrm>
            <a:off x="3689090" y="554807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6" name="Google Shape;1076;p57"/>
          <p:cNvSpPr/>
          <p:nvPr>
            <p:ph idx="13" type="pic"/>
          </p:nvPr>
        </p:nvSpPr>
        <p:spPr>
          <a:xfrm>
            <a:off x="5797682" y="2995035"/>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7" name="Google Shape;1077;p57"/>
          <p:cNvSpPr/>
          <p:nvPr>
            <p:ph idx="14" type="pic"/>
          </p:nvPr>
        </p:nvSpPr>
        <p:spPr>
          <a:xfrm>
            <a:off x="5797682" y="384604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8" name="Google Shape;1078;p57"/>
          <p:cNvSpPr/>
          <p:nvPr>
            <p:ph idx="15" type="pic"/>
          </p:nvPr>
        </p:nvSpPr>
        <p:spPr>
          <a:xfrm>
            <a:off x="5797682" y="47006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79" name="Google Shape;1079;p57"/>
          <p:cNvSpPr/>
          <p:nvPr>
            <p:ph idx="16" type="pic"/>
          </p:nvPr>
        </p:nvSpPr>
        <p:spPr>
          <a:xfrm>
            <a:off x="5797682" y="554807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0" name="Google Shape;1080;p57"/>
          <p:cNvSpPr/>
          <p:nvPr>
            <p:ph idx="17" type="pic"/>
          </p:nvPr>
        </p:nvSpPr>
        <p:spPr>
          <a:xfrm>
            <a:off x="7911901" y="2995035"/>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1" name="Google Shape;1081;p57"/>
          <p:cNvSpPr/>
          <p:nvPr>
            <p:ph idx="18" type="pic"/>
          </p:nvPr>
        </p:nvSpPr>
        <p:spPr>
          <a:xfrm>
            <a:off x="7911901" y="384604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2" name="Google Shape;1082;p57"/>
          <p:cNvSpPr/>
          <p:nvPr>
            <p:ph idx="19" type="pic"/>
          </p:nvPr>
        </p:nvSpPr>
        <p:spPr>
          <a:xfrm>
            <a:off x="7911901" y="47006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3" name="Google Shape;1083;p57"/>
          <p:cNvSpPr/>
          <p:nvPr>
            <p:ph idx="20" type="pic"/>
          </p:nvPr>
        </p:nvSpPr>
        <p:spPr>
          <a:xfrm>
            <a:off x="7911901" y="554807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4" name="Google Shape;1084;p57"/>
          <p:cNvSpPr/>
          <p:nvPr>
            <p:ph idx="21" type="pic"/>
          </p:nvPr>
        </p:nvSpPr>
        <p:spPr>
          <a:xfrm>
            <a:off x="10037225" y="2995035"/>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5" name="Google Shape;1085;p57"/>
          <p:cNvSpPr/>
          <p:nvPr>
            <p:ph idx="22" type="pic"/>
          </p:nvPr>
        </p:nvSpPr>
        <p:spPr>
          <a:xfrm>
            <a:off x="10037225" y="384604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6" name="Google Shape;1086;p57"/>
          <p:cNvSpPr/>
          <p:nvPr>
            <p:ph idx="23" type="pic"/>
          </p:nvPr>
        </p:nvSpPr>
        <p:spPr>
          <a:xfrm>
            <a:off x="10037225" y="47006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7" name="Google Shape;1087;p57"/>
          <p:cNvSpPr/>
          <p:nvPr>
            <p:ph idx="24" type="pic"/>
          </p:nvPr>
        </p:nvSpPr>
        <p:spPr>
          <a:xfrm>
            <a:off x="10037225" y="554807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8" name="Google Shape;1088;p57"/>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89" name="Google Shape;1089;p57"/>
          <p:cNvSpPr txBox="1"/>
          <p:nvPr>
            <p:ph idx="25"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90" name="Google Shape;1090;p57"/>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091" name="Google Shape;1091;p57"/>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lient 5 Columns 5 Lines">
  <p:cSld name="Slide Client 5 Columns 5 Lines">
    <p:bg>
      <p:bgPr>
        <a:solidFill>
          <a:schemeClr val="lt1"/>
        </a:solidFill>
      </p:bgPr>
    </p:bg>
    <p:spTree>
      <p:nvGrpSpPr>
        <p:cNvPr id="1092" name="Shape 1092"/>
        <p:cNvGrpSpPr/>
        <p:nvPr/>
      </p:nvGrpSpPr>
      <p:grpSpPr>
        <a:xfrm>
          <a:off x="0" y="0"/>
          <a:ext cx="0" cy="0"/>
          <a:chOff x="0" y="0"/>
          <a:chExt cx="0" cy="0"/>
        </a:xfrm>
      </p:grpSpPr>
      <p:pic>
        <p:nvPicPr>
          <p:cNvPr descr="Une image contenant ciel, extérieur&#10;&#10;Description générée automatiquement" id="1093" name="Google Shape;1093;p5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94" name="Google Shape;1094;p58"/>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095" name="Google Shape;1095;p58"/>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096" name="Google Shape;1096;p58"/>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097" name="Google Shape;1097;p58"/>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98" name="Google Shape;1098;p58"/>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099" name="Google Shape;1099;p58"/>
          <p:cNvSpPr/>
          <p:nvPr>
            <p:ph idx="3" type="pic"/>
          </p:nvPr>
        </p:nvSpPr>
        <p:spPr>
          <a:xfrm>
            <a:off x="1569244" y="2774238"/>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0" name="Google Shape;1100;p58"/>
          <p:cNvSpPr/>
          <p:nvPr>
            <p:ph idx="4" type="pic"/>
          </p:nvPr>
        </p:nvSpPr>
        <p:spPr>
          <a:xfrm>
            <a:off x="1569244" y="3520722"/>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1" name="Google Shape;1101;p58"/>
          <p:cNvSpPr/>
          <p:nvPr>
            <p:ph idx="5" type="pic"/>
          </p:nvPr>
        </p:nvSpPr>
        <p:spPr>
          <a:xfrm>
            <a:off x="1569244" y="42621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2" name="Google Shape;1102;p58"/>
          <p:cNvSpPr/>
          <p:nvPr>
            <p:ph idx="6" type="pic"/>
          </p:nvPr>
        </p:nvSpPr>
        <p:spPr>
          <a:xfrm>
            <a:off x="1569244" y="5011854"/>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3" name="Google Shape;1103;p58"/>
          <p:cNvSpPr/>
          <p:nvPr>
            <p:ph idx="7" type="pic"/>
          </p:nvPr>
        </p:nvSpPr>
        <p:spPr>
          <a:xfrm>
            <a:off x="1569244" y="575329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4" name="Google Shape;1104;p58"/>
          <p:cNvSpPr/>
          <p:nvPr>
            <p:ph idx="8" type="pic"/>
          </p:nvPr>
        </p:nvSpPr>
        <p:spPr>
          <a:xfrm>
            <a:off x="3683463" y="2774238"/>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5" name="Google Shape;1105;p58"/>
          <p:cNvSpPr/>
          <p:nvPr>
            <p:ph idx="9" type="pic"/>
          </p:nvPr>
        </p:nvSpPr>
        <p:spPr>
          <a:xfrm>
            <a:off x="3683463" y="3520722"/>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6" name="Google Shape;1106;p58"/>
          <p:cNvSpPr/>
          <p:nvPr>
            <p:ph idx="13" type="pic"/>
          </p:nvPr>
        </p:nvSpPr>
        <p:spPr>
          <a:xfrm>
            <a:off x="3683463" y="42621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7" name="Google Shape;1107;p58"/>
          <p:cNvSpPr/>
          <p:nvPr>
            <p:ph idx="14" type="pic"/>
          </p:nvPr>
        </p:nvSpPr>
        <p:spPr>
          <a:xfrm>
            <a:off x="3683463" y="5011854"/>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8" name="Google Shape;1108;p58"/>
          <p:cNvSpPr/>
          <p:nvPr>
            <p:ph idx="15" type="pic"/>
          </p:nvPr>
        </p:nvSpPr>
        <p:spPr>
          <a:xfrm>
            <a:off x="3683463" y="575329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09" name="Google Shape;1109;p58"/>
          <p:cNvSpPr/>
          <p:nvPr>
            <p:ph idx="16" type="pic"/>
          </p:nvPr>
        </p:nvSpPr>
        <p:spPr>
          <a:xfrm>
            <a:off x="5797682" y="2774238"/>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0" name="Google Shape;1110;p58"/>
          <p:cNvSpPr/>
          <p:nvPr>
            <p:ph idx="17" type="pic"/>
          </p:nvPr>
        </p:nvSpPr>
        <p:spPr>
          <a:xfrm>
            <a:off x="5797682" y="3520722"/>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1" name="Google Shape;1111;p58"/>
          <p:cNvSpPr/>
          <p:nvPr>
            <p:ph idx="18" type="pic"/>
          </p:nvPr>
        </p:nvSpPr>
        <p:spPr>
          <a:xfrm>
            <a:off x="5797682" y="42621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2" name="Google Shape;1112;p58"/>
          <p:cNvSpPr/>
          <p:nvPr>
            <p:ph idx="19" type="pic"/>
          </p:nvPr>
        </p:nvSpPr>
        <p:spPr>
          <a:xfrm>
            <a:off x="5797682" y="5011854"/>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3" name="Google Shape;1113;p58"/>
          <p:cNvSpPr/>
          <p:nvPr>
            <p:ph idx="20" type="pic"/>
          </p:nvPr>
        </p:nvSpPr>
        <p:spPr>
          <a:xfrm>
            <a:off x="5797682" y="575329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4" name="Google Shape;1114;p58"/>
          <p:cNvSpPr/>
          <p:nvPr>
            <p:ph idx="21" type="pic"/>
          </p:nvPr>
        </p:nvSpPr>
        <p:spPr>
          <a:xfrm>
            <a:off x="7911901" y="2774238"/>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5" name="Google Shape;1115;p58"/>
          <p:cNvSpPr/>
          <p:nvPr>
            <p:ph idx="22" type="pic"/>
          </p:nvPr>
        </p:nvSpPr>
        <p:spPr>
          <a:xfrm>
            <a:off x="7911901" y="3520722"/>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6" name="Google Shape;1116;p58"/>
          <p:cNvSpPr/>
          <p:nvPr>
            <p:ph idx="23" type="pic"/>
          </p:nvPr>
        </p:nvSpPr>
        <p:spPr>
          <a:xfrm>
            <a:off x="7911901" y="42621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7" name="Google Shape;1117;p58"/>
          <p:cNvSpPr/>
          <p:nvPr>
            <p:ph idx="24" type="pic"/>
          </p:nvPr>
        </p:nvSpPr>
        <p:spPr>
          <a:xfrm>
            <a:off x="7911901" y="5011854"/>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8" name="Google Shape;1118;p58"/>
          <p:cNvSpPr/>
          <p:nvPr>
            <p:ph idx="25" type="pic"/>
          </p:nvPr>
        </p:nvSpPr>
        <p:spPr>
          <a:xfrm>
            <a:off x="7911901" y="575329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19" name="Google Shape;1119;p58"/>
          <p:cNvSpPr/>
          <p:nvPr>
            <p:ph idx="26" type="pic"/>
          </p:nvPr>
        </p:nvSpPr>
        <p:spPr>
          <a:xfrm>
            <a:off x="10037225" y="2774238"/>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20" name="Google Shape;1120;p58"/>
          <p:cNvSpPr/>
          <p:nvPr>
            <p:ph idx="27" type="pic"/>
          </p:nvPr>
        </p:nvSpPr>
        <p:spPr>
          <a:xfrm>
            <a:off x="10037225" y="3520722"/>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21" name="Google Shape;1121;p58"/>
          <p:cNvSpPr/>
          <p:nvPr>
            <p:ph idx="28" type="pic"/>
          </p:nvPr>
        </p:nvSpPr>
        <p:spPr>
          <a:xfrm>
            <a:off x="10037225" y="4262167"/>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22" name="Google Shape;1122;p58"/>
          <p:cNvSpPr/>
          <p:nvPr>
            <p:ph idx="29" type="pic"/>
          </p:nvPr>
        </p:nvSpPr>
        <p:spPr>
          <a:xfrm>
            <a:off x="10037225" y="5011854"/>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23" name="Google Shape;1123;p58"/>
          <p:cNvSpPr/>
          <p:nvPr>
            <p:ph idx="30" type="pic"/>
          </p:nvPr>
        </p:nvSpPr>
        <p:spPr>
          <a:xfrm>
            <a:off x="10037225" y="5753299"/>
            <a:ext cx="945900" cy="4194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24" name="Google Shape;1124;p58"/>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125" name="Google Shape;1125;p58"/>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hite &amp; Blue ">
  <p:cSld name="Slide White &amp; Blue ">
    <p:bg>
      <p:bgPr>
        <a:solidFill>
          <a:schemeClr val="lt1"/>
        </a:solidFill>
      </p:bgPr>
    </p:bg>
    <p:spTree>
      <p:nvGrpSpPr>
        <p:cNvPr id="1126" name="Shape 1126"/>
        <p:cNvGrpSpPr/>
        <p:nvPr/>
      </p:nvGrpSpPr>
      <p:grpSpPr>
        <a:xfrm>
          <a:off x="0" y="0"/>
          <a:ext cx="0" cy="0"/>
          <a:chOff x="0" y="0"/>
          <a:chExt cx="0" cy="0"/>
        </a:xfrm>
      </p:grpSpPr>
      <p:pic>
        <p:nvPicPr>
          <p:cNvPr descr="Une image contenant eau, animal, invertébré&#10;&#10;Description générée automatiquement" id="1127" name="Google Shape;1127;p5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8" name="Google Shape;1128;p59"/>
          <p:cNvSpPr/>
          <p:nvPr/>
        </p:nvSpPr>
        <p:spPr>
          <a:xfrm>
            <a:off x="0" y="1"/>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pic>
        <p:nvPicPr>
          <p:cNvPr descr="A picture containing sky, outdoor&#10;&#10;Description automatically generated" id="1129" name="Google Shape;1129;p59"/>
          <p:cNvPicPr preferRelativeResize="0"/>
          <p:nvPr/>
        </p:nvPicPr>
        <p:blipFill rotWithShape="1">
          <a:blip r:embed="rId3">
            <a:alphaModFix/>
          </a:blip>
          <a:srcRect b="0" l="50000" r="0" t="0"/>
          <a:stretch/>
        </p:blipFill>
        <p:spPr>
          <a:xfrm>
            <a:off x="6096000" y="0"/>
            <a:ext cx="6096000" cy="6858000"/>
          </a:xfrm>
          <a:prstGeom prst="rect">
            <a:avLst/>
          </a:prstGeom>
          <a:noFill/>
          <a:ln>
            <a:noFill/>
          </a:ln>
        </p:spPr>
      </p:pic>
      <p:sp>
        <p:nvSpPr>
          <p:cNvPr id="1130" name="Google Shape;1130;p59"/>
          <p:cNvSpPr/>
          <p:nvPr/>
        </p:nvSpPr>
        <p:spPr>
          <a:xfrm>
            <a:off x="6096000" y="1"/>
            <a:ext cx="6096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131" name="Google Shape;1131;p59"/>
          <p:cNvCxnSpPr/>
          <p:nvPr/>
        </p:nvCxnSpPr>
        <p:spPr>
          <a:xfrm>
            <a:off x="692150" y="1"/>
            <a:ext cx="0" cy="6858000"/>
          </a:xfrm>
          <a:prstGeom prst="straightConnector1">
            <a:avLst/>
          </a:prstGeom>
          <a:noFill/>
          <a:ln cap="flat" cmpd="sng" w="9525">
            <a:solidFill>
              <a:schemeClr val="lt1">
                <a:alpha val="6270"/>
              </a:schemeClr>
            </a:solidFill>
            <a:prstDash val="solid"/>
            <a:miter lim="800000"/>
            <a:headEnd len="sm" w="sm" type="none"/>
            <a:tailEnd len="sm" w="sm" type="none"/>
          </a:ln>
        </p:spPr>
      </p:cxnSp>
      <p:cxnSp>
        <p:nvCxnSpPr>
          <p:cNvPr id="1132" name="Google Shape;1132;p59"/>
          <p:cNvCxnSpPr/>
          <p:nvPr/>
        </p:nvCxnSpPr>
        <p:spPr>
          <a:xfrm>
            <a:off x="692150" y="771526"/>
            <a:ext cx="0" cy="666600"/>
          </a:xfrm>
          <a:prstGeom prst="straightConnector1">
            <a:avLst/>
          </a:prstGeom>
          <a:noFill/>
          <a:ln cap="flat" cmpd="sng" w="38100">
            <a:solidFill>
              <a:schemeClr val="lt1"/>
            </a:solidFill>
            <a:prstDash val="solid"/>
            <a:miter lim="800000"/>
            <a:headEnd len="sm" w="sm" type="none"/>
            <a:tailEnd len="sm" w="sm" type="none"/>
          </a:ln>
        </p:spPr>
      </p:cxnSp>
      <p:cxnSp>
        <p:nvCxnSpPr>
          <p:cNvPr id="1133" name="Google Shape;1133;p59"/>
          <p:cNvCxnSpPr/>
          <p:nvPr/>
        </p:nvCxnSpPr>
        <p:spPr>
          <a:xfrm>
            <a:off x="6790510" y="1"/>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1134" name="Google Shape;1134;p59"/>
          <p:cNvCxnSpPr/>
          <p:nvPr/>
        </p:nvCxnSpPr>
        <p:spPr>
          <a:xfrm>
            <a:off x="6790510" y="771526"/>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1135" name="Google Shape;1135;p59"/>
          <p:cNvSpPr txBox="1"/>
          <p:nvPr>
            <p:ph idx="1" type="body"/>
          </p:nvPr>
        </p:nvSpPr>
        <p:spPr>
          <a:xfrm>
            <a:off x="1066800" y="813435"/>
            <a:ext cx="4610100" cy="342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cxnSp>
        <p:nvCxnSpPr>
          <p:cNvPr id="1136" name="Google Shape;1136;p59"/>
          <p:cNvCxnSpPr/>
          <p:nvPr/>
        </p:nvCxnSpPr>
        <p:spPr>
          <a:xfrm>
            <a:off x="1066800" y="2497082"/>
            <a:ext cx="5029200" cy="0"/>
          </a:xfrm>
          <a:prstGeom prst="straightConnector1">
            <a:avLst/>
          </a:prstGeom>
          <a:noFill/>
          <a:ln cap="flat" cmpd="sng" w="9525">
            <a:solidFill>
              <a:schemeClr val="lt1">
                <a:alpha val="6270"/>
              </a:schemeClr>
            </a:solidFill>
            <a:prstDash val="solid"/>
            <a:miter lim="800000"/>
            <a:headEnd len="sm" w="sm" type="none"/>
            <a:tailEnd len="sm" w="sm" type="none"/>
          </a:ln>
        </p:spPr>
      </p:cxnSp>
      <p:sp>
        <p:nvSpPr>
          <p:cNvPr id="1137" name="Google Shape;1137;p59"/>
          <p:cNvSpPr/>
          <p:nvPr>
            <p:ph idx="2" type="pic"/>
          </p:nvPr>
        </p:nvSpPr>
        <p:spPr>
          <a:xfrm>
            <a:off x="7162496" y="4230474"/>
            <a:ext cx="4331400" cy="1908900"/>
          </a:xfrm>
          <a:prstGeom prst="rect">
            <a:avLst/>
          </a:prstGeom>
          <a:noFill/>
          <a:ln>
            <a:noFill/>
          </a:ln>
        </p:spPr>
        <p:txBody>
          <a:bodyPr anchorCtr="1" anchor="ctr" bIns="1152000" lIns="91425" spcFirstLastPara="1" rIns="91425" wrap="square" tIns="45700">
            <a:noAutofit/>
          </a:bodyPr>
          <a:lstStyle>
            <a:lvl1pPr lvl="0" marR="0" rtl="0" algn="ctr">
              <a:lnSpc>
                <a:spcPct val="90000"/>
              </a:lnSpc>
              <a:spcBef>
                <a:spcPts val="1000"/>
              </a:spcBef>
              <a:spcAft>
                <a:spcPts val="0"/>
              </a:spcAft>
              <a:buClr>
                <a:schemeClr val="dk2"/>
              </a:buClr>
              <a:buSzPts val="1800"/>
              <a:buFont typeface="Arial"/>
              <a:buNone/>
              <a:defRPr b="0" i="0" sz="18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38" name="Google Shape;1138;p59"/>
          <p:cNvSpPr/>
          <p:nvPr>
            <p:ph idx="3" type="pic"/>
          </p:nvPr>
        </p:nvSpPr>
        <p:spPr>
          <a:xfrm>
            <a:off x="7360939" y="2802475"/>
            <a:ext cx="419400" cy="418800"/>
          </a:xfrm>
          <a:prstGeom prst="rect">
            <a:avLst/>
          </a:prstGeom>
          <a:noFill/>
          <a:ln>
            <a:noFill/>
          </a:ln>
        </p:spPr>
        <p:txBody>
          <a:bodyPr anchorCtr="1" anchor="t" bIns="252000" lIns="0" spcFirstLastPara="1" rIns="0" wrap="square" tIns="0">
            <a:noAutofit/>
          </a:bodyPr>
          <a:lstStyle>
            <a:lvl1pPr lvl="0" marR="0" rtl="0" algn="ctr">
              <a:lnSpc>
                <a:spcPct val="90000"/>
              </a:lnSpc>
              <a:spcBef>
                <a:spcPts val="1000"/>
              </a:spcBef>
              <a:spcAft>
                <a:spcPts val="0"/>
              </a:spcAft>
              <a:buClr>
                <a:schemeClr val="dk2"/>
              </a:buClr>
              <a:buSzPts val="800"/>
              <a:buFont typeface="Arial"/>
              <a:buNone/>
              <a:defRPr b="0" i="0" sz="8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39" name="Google Shape;1139;p59"/>
          <p:cNvSpPr txBox="1"/>
          <p:nvPr>
            <p:ph idx="4" type="body"/>
          </p:nvPr>
        </p:nvSpPr>
        <p:spPr>
          <a:xfrm>
            <a:off x="7162496" y="771525"/>
            <a:ext cx="46086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40" name="Google Shape;1140;p59"/>
          <p:cNvSpPr txBox="1"/>
          <p:nvPr>
            <p:ph idx="5" type="body"/>
          </p:nvPr>
        </p:nvSpPr>
        <p:spPr>
          <a:xfrm>
            <a:off x="7162496" y="1220003"/>
            <a:ext cx="46086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41" name="Google Shape;1141;p59"/>
          <p:cNvSpPr txBox="1"/>
          <p:nvPr>
            <p:ph idx="6" type="body"/>
          </p:nvPr>
        </p:nvSpPr>
        <p:spPr>
          <a:xfrm>
            <a:off x="1064136" y="1220003"/>
            <a:ext cx="4612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142" name="Google Shape;1142;p59"/>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143" name="Google Shape;1143;p59"/>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144" name="Shape 1144"/>
        <p:cNvGrpSpPr/>
        <p:nvPr/>
      </p:nvGrpSpPr>
      <p:grpSpPr>
        <a:xfrm>
          <a:off x="0" y="0"/>
          <a:ext cx="0" cy="0"/>
          <a:chOff x="0" y="0"/>
          <a:chExt cx="0" cy="0"/>
        </a:xfrm>
      </p:grpSpPr>
      <p:grpSp>
        <p:nvGrpSpPr>
          <p:cNvPr id="1145" name="Google Shape;1145;p60"/>
          <p:cNvGrpSpPr/>
          <p:nvPr/>
        </p:nvGrpSpPr>
        <p:grpSpPr>
          <a:xfrm>
            <a:off x="0" y="0"/>
            <a:ext cx="12192000" cy="6858000"/>
            <a:chOff x="0" y="0"/>
            <a:chExt cx="12192000" cy="6858000"/>
          </a:xfrm>
        </p:grpSpPr>
        <p:pic>
          <p:nvPicPr>
            <p:cNvPr descr="A picture containing sky, outdoor&#10;&#10;Description automatically generated" id="1146" name="Google Shape;1146;p6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47" name="Google Shape;1147;p60"/>
            <p:cNvSpPr/>
            <p:nvPr/>
          </p:nvSpPr>
          <p:spPr>
            <a:xfrm>
              <a:off x="0" y="0"/>
              <a:ext cx="12192000" cy="6858000"/>
            </a:xfrm>
            <a:prstGeom prst="rect">
              <a:avLst/>
            </a:prstGeom>
            <a:solidFill>
              <a:schemeClr val="lt1">
                <a:alpha val="462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sp>
        <p:nvSpPr>
          <p:cNvPr id="1148" name="Google Shape;1148;p60"/>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5" name="Shape 1155"/>
        <p:cNvGrpSpPr/>
        <p:nvPr/>
      </p:nvGrpSpPr>
      <p:grpSpPr>
        <a:xfrm>
          <a:off x="0" y="0"/>
          <a:ext cx="0" cy="0"/>
          <a:chOff x="0" y="0"/>
          <a:chExt cx="0" cy="0"/>
        </a:xfrm>
      </p:grpSpPr>
      <p:sp>
        <p:nvSpPr>
          <p:cNvPr id="1156" name="Google Shape;1156;gc95842f4e8_0_571"/>
          <p:cNvSpPr txBox="1"/>
          <p:nvPr>
            <p:ph type="ctrTitle"/>
          </p:nvPr>
        </p:nvSpPr>
        <p:spPr>
          <a:xfrm>
            <a:off x="1370693" y="1769540"/>
            <a:ext cx="9440100" cy="18288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rmAutofit/>
          </a:bodyPr>
          <a:lstStyle>
            <a:lvl1pPr lvl="0" rtl="0" algn="ctr">
              <a:spcBef>
                <a:spcPts val="0"/>
              </a:spcBef>
              <a:spcAft>
                <a:spcPts val="0"/>
              </a:spcAft>
              <a:buClr>
                <a:schemeClr val="lt2"/>
              </a:buClr>
              <a:buSzPts val="5400"/>
              <a:buFont typeface="Lustria"/>
              <a:buNone/>
              <a:defRPr sz="54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57" name="Google Shape;1157;gc95842f4e8_0_571"/>
          <p:cNvSpPr txBox="1"/>
          <p:nvPr>
            <p:ph idx="1" type="subTitle"/>
          </p:nvPr>
        </p:nvSpPr>
        <p:spPr>
          <a:xfrm>
            <a:off x="1370693" y="3598340"/>
            <a:ext cx="9440100" cy="10500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lvl="0" rtl="0" algn="ctr">
              <a:spcBef>
                <a:spcPts val="400"/>
              </a:spcBef>
              <a:spcAft>
                <a:spcPts val="0"/>
              </a:spcAft>
              <a:buSzPts val="1400"/>
              <a:buNone/>
              <a:defRPr>
                <a:solidFill>
                  <a:schemeClr val="lt1"/>
                </a:solidFill>
              </a:defRPr>
            </a:lvl1pPr>
            <a:lvl2pPr lvl="1" rtl="0" algn="ctr">
              <a:spcBef>
                <a:spcPts val="600"/>
              </a:spcBef>
              <a:spcAft>
                <a:spcPts val="0"/>
              </a:spcAft>
              <a:buSzPts val="1300"/>
              <a:buNone/>
              <a:defRPr>
                <a:solidFill>
                  <a:schemeClr val="lt1"/>
                </a:solidFill>
              </a:defRPr>
            </a:lvl2pPr>
            <a:lvl3pPr lvl="2" rtl="0" algn="ctr">
              <a:spcBef>
                <a:spcPts val="600"/>
              </a:spcBef>
              <a:spcAft>
                <a:spcPts val="0"/>
              </a:spcAft>
              <a:buSzPts val="1100"/>
              <a:buNone/>
              <a:defRPr>
                <a:solidFill>
                  <a:schemeClr val="lt1"/>
                </a:solidFill>
              </a:defRPr>
            </a:lvl3pPr>
            <a:lvl4pPr lvl="3" rtl="0" algn="ctr">
              <a:spcBef>
                <a:spcPts val="600"/>
              </a:spcBef>
              <a:spcAft>
                <a:spcPts val="0"/>
              </a:spcAft>
              <a:buSzPts val="1000"/>
              <a:buNone/>
              <a:defRPr>
                <a:solidFill>
                  <a:schemeClr val="lt1"/>
                </a:solidFill>
              </a:defRPr>
            </a:lvl4pPr>
            <a:lvl5pPr lvl="4" rtl="0" algn="ctr">
              <a:spcBef>
                <a:spcPts val="600"/>
              </a:spcBef>
              <a:spcAft>
                <a:spcPts val="0"/>
              </a:spcAft>
              <a:buSzPts val="1000"/>
              <a:buNone/>
              <a:defRPr>
                <a:solidFill>
                  <a:schemeClr val="lt1"/>
                </a:solidFill>
              </a:defRPr>
            </a:lvl5pPr>
            <a:lvl6pPr lvl="5" rtl="0" algn="ctr">
              <a:spcBef>
                <a:spcPts val="600"/>
              </a:spcBef>
              <a:spcAft>
                <a:spcPts val="0"/>
              </a:spcAft>
              <a:buSzPts val="1000"/>
              <a:buNone/>
              <a:defRPr>
                <a:solidFill>
                  <a:schemeClr val="lt1"/>
                </a:solidFill>
              </a:defRPr>
            </a:lvl6pPr>
            <a:lvl7pPr lvl="6" rtl="0" algn="ctr">
              <a:spcBef>
                <a:spcPts val="600"/>
              </a:spcBef>
              <a:spcAft>
                <a:spcPts val="0"/>
              </a:spcAft>
              <a:buSzPts val="1000"/>
              <a:buNone/>
              <a:defRPr>
                <a:solidFill>
                  <a:schemeClr val="lt1"/>
                </a:solidFill>
              </a:defRPr>
            </a:lvl7pPr>
            <a:lvl8pPr lvl="7" rtl="0" algn="ctr">
              <a:spcBef>
                <a:spcPts val="600"/>
              </a:spcBef>
              <a:spcAft>
                <a:spcPts val="0"/>
              </a:spcAft>
              <a:buSzPts val="1000"/>
              <a:buNone/>
              <a:defRPr>
                <a:solidFill>
                  <a:schemeClr val="lt1"/>
                </a:solidFill>
              </a:defRPr>
            </a:lvl8pPr>
            <a:lvl9pPr lvl="8" rtl="0" algn="ctr">
              <a:spcBef>
                <a:spcPts val="600"/>
              </a:spcBef>
              <a:spcAft>
                <a:spcPts val="600"/>
              </a:spcAft>
              <a:buSzPts val="1000"/>
              <a:buNone/>
              <a:defRPr>
                <a:solidFill>
                  <a:schemeClr val="lt1"/>
                </a:solidFill>
              </a:defRPr>
            </a:lvl9pPr>
          </a:lstStyle>
          <a:p/>
        </p:txBody>
      </p:sp>
      <p:sp>
        <p:nvSpPr>
          <p:cNvPr id="1158" name="Google Shape;1158;gc95842f4e8_0_571"/>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59" name="Google Shape;1159;gc95842f4e8_0_571"/>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60" name="Google Shape;1160;gc95842f4e8_0_571"/>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161" name="Shape 1161"/>
        <p:cNvGrpSpPr/>
        <p:nvPr/>
      </p:nvGrpSpPr>
      <p:grpSpPr>
        <a:xfrm>
          <a:off x="0" y="0"/>
          <a:ext cx="0" cy="0"/>
          <a:chOff x="0" y="0"/>
          <a:chExt cx="0" cy="0"/>
        </a:xfrm>
      </p:grpSpPr>
      <p:sp>
        <p:nvSpPr>
          <p:cNvPr id="1162" name="Google Shape;1162;gc95842f4e8_0_577"/>
          <p:cNvSpPr txBox="1"/>
          <p:nvPr>
            <p:ph type="title"/>
          </p:nvPr>
        </p:nvSpPr>
        <p:spPr>
          <a:xfrm>
            <a:off x="1222875" y="2311467"/>
            <a:ext cx="939900" cy="9036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lvl="0" rtl="0" algn="r">
              <a:spcBef>
                <a:spcPts val="0"/>
              </a:spcBef>
              <a:spcAft>
                <a:spcPts val="0"/>
              </a:spcAft>
              <a:buClr>
                <a:schemeClr val="lt2"/>
              </a:buClr>
              <a:buSzPts val="8000"/>
              <a:buFont typeface="Lustria"/>
              <a:buNone/>
              <a:defRPr sz="6400">
                <a:solidFill>
                  <a:schemeClr val="lt2"/>
                </a:solidFill>
              </a:defRPr>
            </a:lvl1pPr>
            <a:lvl2pPr lvl="1"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2pPr>
            <a:lvl3pPr lvl="2"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3pPr>
            <a:lvl4pPr lvl="3"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4pPr>
            <a:lvl5pPr lvl="4"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5pPr>
            <a:lvl6pPr lvl="5"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6pPr>
            <a:lvl7pPr lvl="6"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7pPr>
            <a:lvl8pPr lvl="7"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8pPr>
            <a:lvl9pPr lvl="8"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9pPr>
          </a:lstStyle>
          <a:p/>
        </p:txBody>
      </p:sp>
      <p:sp>
        <p:nvSpPr>
          <p:cNvPr id="1163" name="Google Shape;1163;gc95842f4e8_0_577"/>
          <p:cNvSpPr txBox="1"/>
          <p:nvPr>
            <p:ph idx="1" type="subTitle"/>
          </p:nvPr>
        </p:nvSpPr>
        <p:spPr>
          <a:xfrm flipH="1">
            <a:off x="2295084" y="2097867"/>
            <a:ext cx="39960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accent3"/>
              </a:buClr>
              <a:buSzPts val="1900"/>
              <a:buFont typeface="Fira Sans Condensed"/>
              <a:buNone/>
              <a:defRPr sz="3200">
                <a:latin typeface="Sulphur Point"/>
                <a:ea typeface="Sulphur Point"/>
                <a:cs typeface="Sulphur Point"/>
                <a:sym typeface="Sulphur Point"/>
              </a:defRPr>
            </a:lvl1pPr>
            <a:lvl2pPr lvl="1"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2pPr>
            <a:lvl3pPr lvl="2"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3pPr>
            <a:lvl4pPr lvl="3"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4pPr>
            <a:lvl5pPr lvl="4"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5pPr>
            <a:lvl6pPr lvl="5"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6pPr>
            <a:lvl7pPr lvl="6"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7pPr>
            <a:lvl8pPr lvl="7"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8pPr>
            <a:lvl9pPr lvl="8"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9pPr>
          </a:lstStyle>
          <a:p/>
        </p:txBody>
      </p:sp>
      <p:sp>
        <p:nvSpPr>
          <p:cNvPr id="1164" name="Google Shape;1164;gc95842f4e8_0_577"/>
          <p:cNvSpPr txBox="1"/>
          <p:nvPr>
            <p:ph idx="2" type="subTitle"/>
          </p:nvPr>
        </p:nvSpPr>
        <p:spPr>
          <a:xfrm>
            <a:off x="2295085" y="2568251"/>
            <a:ext cx="36732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SzPts val="1600"/>
              <a:buNone/>
              <a:defRPr sz="1900">
                <a:solidFill>
                  <a:schemeClr val="dk1"/>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65" name="Google Shape;1165;gc95842f4e8_0_577"/>
          <p:cNvSpPr txBox="1"/>
          <p:nvPr>
            <p:ph idx="3" type="title"/>
          </p:nvPr>
        </p:nvSpPr>
        <p:spPr>
          <a:xfrm>
            <a:off x="1122475" y="4446636"/>
            <a:ext cx="1040400" cy="9036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lvl="0" rtl="0" algn="r">
              <a:spcBef>
                <a:spcPts val="0"/>
              </a:spcBef>
              <a:spcAft>
                <a:spcPts val="0"/>
              </a:spcAft>
              <a:buClr>
                <a:schemeClr val="lt2"/>
              </a:buClr>
              <a:buSzPts val="8000"/>
              <a:buFont typeface="Lustria"/>
              <a:buNone/>
              <a:defRPr sz="6400">
                <a:solidFill>
                  <a:schemeClr val="lt2"/>
                </a:solidFill>
              </a:defRPr>
            </a:lvl1pPr>
            <a:lvl2pPr lvl="1"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2pPr>
            <a:lvl3pPr lvl="2"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3pPr>
            <a:lvl4pPr lvl="3"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4pPr>
            <a:lvl5pPr lvl="4"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5pPr>
            <a:lvl6pPr lvl="5"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6pPr>
            <a:lvl7pPr lvl="6"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7pPr>
            <a:lvl8pPr lvl="7"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8pPr>
            <a:lvl9pPr lvl="8"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9pPr>
          </a:lstStyle>
          <a:p/>
        </p:txBody>
      </p:sp>
      <p:sp>
        <p:nvSpPr>
          <p:cNvPr id="1166" name="Google Shape;1166;gc95842f4e8_0_577"/>
          <p:cNvSpPr txBox="1"/>
          <p:nvPr>
            <p:ph idx="4" type="subTitle"/>
          </p:nvPr>
        </p:nvSpPr>
        <p:spPr>
          <a:xfrm flipH="1">
            <a:off x="2295217" y="4243584"/>
            <a:ext cx="3996000" cy="7164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Autofit/>
          </a:bodyPr>
          <a:lstStyle>
            <a:lvl1pPr lvl="0" rtl="0" algn="l">
              <a:lnSpc>
                <a:spcPct val="100000"/>
              </a:lnSpc>
              <a:spcBef>
                <a:spcPts val="0"/>
              </a:spcBef>
              <a:spcAft>
                <a:spcPts val="0"/>
              </a:spcAft>
              <a:buSzPts val="1900"/>
              <a:buFont typeface="Fira Sans Condensed"/>
              <a:buNone/>
              <a:defRPr sz="3200">
                <a:latin typeface="Sulphur Point"/>
                <a:ea typeface="Sulphur Point"/>
                <a:cs typeface="Sulphur Point"/>
                <a:sym typeface="Sulphur Point"/>
              </a:defRPr>
            </a:lvl1pPr>
            <a:lvl2pPr lvl="1"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2pPr>
            <a:lvl3pPr lvl="2"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3pPr>
            <a:lvl4pPr lvl="3"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4pPr>
            <a:lvl5pPr lvl="4"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5pPr>
            <a:lvl6pPr lvl="5"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6pPr>
            <a:lvl7pPr lvl="6"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7pPr>
            <a:lvl8pPr lvl="7"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8pPr>
            <a:lvl9pPr lvl="8"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9pPr>
          </a:lstStyle>
          <a:p/>
        </p:txBody>
      </p:sp>
      <p:sp>
        <p:nvSpPr>
          <p:cNvPr id="1167" name="Google Shape;1167;gc95842f4e8_0_577"/>
          <p:cNvSpPr txBox="1"/>
          <p:nvPr>
            <p:ph idx="5" type="subTitle"/>
          </p:nvPr>
        </p:nvSpPr>
        <p:spPr>
          <a:xfrm>
            <a:off x="2295085" y="4700636"/>
            <a:ext cx="36732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SzPts val="1600"/>
              <a:buNone/>
              <a:defRPr sz="1900">
                <a:solidFill>
                  <a:schemeClr val="dk1"/>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68" name="Google Shape;1168;gc95842f4e8_0_577"/>
          <p:cNvSpPr txBox="1"/>
          <p:nvPr>
            <p:ph idx="6" type="title"/>
          </p:nvPr>
        </p:nvSpPr>
        <p:spPr>
          <a:xfrm>
            <a:off x="809095" y="585667"/>
            <a:ext cx="4874100" cy="10077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ctr">
              <a:spcBef>
                <a:spcPts val="0"/>
              </a:spcBef>
              <a:spcAft>
                <a:spcPts val="0"/>
              </a:spcAft>
              <a:buClr>
                <a:schemeClr val="lt2"/>
              </a:buClr>
              <a:buSzPts val="3200"/>
              <a:buFont typeface="Lustria"/>
              <a:buNone/>
              <a:defRPr b="1" sz="4000">
                <a:solidFill>
                  <a:schemeClr val="lt2"/>
                </a:solidFill>
              </a:defRPr>
            </a:lvl1pPr>
            <a:lvl2pPr lvl="1" rtl="0" algn="l">
              <a:spcBef>
                <a:spcPts val="0"/>
              </a:spcBef>
              <a:spcAft>
                <a:spcPts val="0"/>
              </a:spcAft>
              <a:buClr>
                <a:schemeClr val="lt2"/>
              </a:buClr>
              <a:buSzPts val="3200"/>
              <a:buNone/>
              <a:defRPr sz="3200"/>
            </a:lvl2pPr>
            <a:lvl3pPr lvl="2" rtl="0" algn="l">
              <a:spcBef>
                <a:spcPts val="0"/>
              </a:spcBef>
              <a:spcAft>
                <a:spcPts val="0"/>
              </a:spcAft>
              <a:buClr>
                <a:schemeClr val="lt2"/>
              </a:buClr>
              <a:buSzPts val="3200"/>
              <a:buNone/>
              <a:defRPr sz="3200"/>
            </a:lvl3pPr>
            <a:lvl4pPr lvl="3" rtl="0" algn="l">
              <a:spcBef>
                <a:spcPts val="0"/>
              </a:spcBef>
              <a:spcAft>
                <a:spcPts val="0"/>
              </a:spcAft>
              <a:buClr>
                <a:schemeClr val="lt2"/>
              </a:buClr>
              <a:buSzPts val="3200"/>
              <a:buNone/>
              <a:defRPr sz="3200"/>
            </a:lvl4pPr>
            <a:lvl5pPr lvl="4" rtl="0" algn="l">
              <a:spcBef>
                <a:spcPts val="0"/>
              </a:spcBef>
              <a:spcAft>
                <a:spcPts val="0"/>
              </a:spcAft>
              <a:buClr>
                <a:schemeClr val="lt2"/>
              </a:buClr>
              <a:buSzPts val="3200"/>
              <a:buNone/>
              <a:defRPr sz="3200"/>
            </a:lvl5pPr>
            <a:lvl6pPr lvl="5" rtl="0" algn="l">
              <a:spcBef>
                <a:spcPts val="0"/>
              </a:spcBef>
              <a:spcAft>
                <a:spcPts val="0"/>
              </a:spcAft>
              <a:buClr>
                <a:schemeClr val="lt2"/>
              </a:buClr>
              <a:buSzPts val="3200"/>
              <a:buNone/>
              <a:defRPr sz="3200"/>
            </a:lvl6pPr>
            <a:lvl7pPr lvl="6" rtl="0" algn="l">
              <a:spcBef>
                <a:spcPts val="0"/>
              </a:spcBef>
              <a:spcAft>
                <a:spcPts val="0"/>
              </a:spcAft>
              <a:buClr>
                <a:schemeClr val="lt2"/>
              </a:buClr>
              <a:buSzPts val="3200"/>
              <a:buNone/>
              <a:defRPr sz="3200"/>
            </a:lvl7pPr>
            <a:lvl8pPr lvl="7" rtl="0" algn="l">
              <a:spcBef>
                <a:spcPts val="0"/>
              </a:spcBef>
              <a:spcAft>
                <a:spcPts val="0"/>
              </a:spcAft>
              <a:buClr>
                <a:schemeClr val="lt2"/>
              </a:buClr>
              <a:buSzPts val="3200"/>
              <a:buNone/>
              <a:defRPr sz="3200"/>
            </a:lvl8pPr>
            <a:lvl9pPr lvl="8" rtl="0" algn="l">
              <a:spcBef>
                <a:spcPts val="0"/>
              </a:spcBef>
              <a:spcAft>
                <a:spcPts val="0"/>
              </a:spcAft>
              <a:buClr>
                <a:schemeClr val="lt2"/>
              </a:buClr>
              <a:buSzPts val="3200"/>
              <a:buNone/>
              <a:defRPr sz="3200"/>
            </a:lvl9pPr>
          </a:lstStyle>
          <a:p/>
        </p:txBody>
      </p:sp>
      <p:sp>
        <p:nvSpPr>
          <p:cNvPr id="1169" name="Google Shape;1169;gc95842f4e8_0_577"/>
          <p:cNvSpPr txBox="1"/>
          <p:nvPr>
            <p:ph idx="7" type="title"/>
          </p:nvPr>
        </p:nvSpPr>
        <p:spPr>
          <a:xfrm>
            <a:off x="6128964" y="2311467"/>
            <a:ext cx="1110000" cy="9036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lvl="0" rtl="0" algn="r">
              <a:spcBef>
                <a:spcPts val="0"/>
              </a:spcBef>
              <a:spcAft>
                <a:spcPts val="0"/>
              </a:spcAft>
              <a:buClr>
                <a:schemeClr val="lt2"/>
              </a:buClr>
              <a:buSzPts val="8000"/>
              <a:buFont typeface="Lustria"/>
              <a:buNone/>
              <a:defRPr sz="6400">
                <a:solidFill>
                  <a:schemeClr val="lt2"/>
                </a:solidFill>
              </a:defRPr>
            </a:lvl1pPr>
            <a:lvl2pPr lvl="1"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2pPr>
            <a:lvl3pPr lvl="2"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3pPr>
            <a:lvl4pPr lvl="3"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4pPr>
            <a:lvl5pPr lvl="4"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5pPr>
            <a:lvl6pPr lvl="5"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6pPr>
            <a:lvl7pPr lvl="6"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7pPr>
            <a:lvl8pPr lvl="7"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8pPr>
            <a:lvl9pPr lvl="8"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9pPr>
          </a:lstStyle>
          <a:p/>
        </p:txBody>
      </p:sp>
      <p:sp>
        <p:nvSpPr>
          <p:cNvPr id="1170" name="Google Shape;1170;gc95842f4e8_0_577"/>
          <p:cNvSpPr txBox="1"/>
          <p:nvPr>
            <p:ph idx="8" type="subTitle"/>
          </p:nvPr>
        </p:nvSpPr>
        <p:spPr>
          <a:xfrm flipH="1">
            <a:off x="7378180" y="2097867"/>
            <a:ext cx="39960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accent3"/>
              </a:buClr>
              <a:buSzPts val="1900"/>
              <a:buFont typeface="Fira Sans Condensed"/>
              <a:buNone/>
              <a:defRPr sz="3200">
                <a:latin typeface="Sulphur Point"/>
                <a:ea typeface="Sulphur Point"/>
                <a:cs typeface="Sulphur Point"/>
                <a:sym typeface="Sulphur Point"/>
              </a:defRPr>
            </a:lvl1pPr>
            <a:lvl2pPr lvl="1"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2pPr>
            <a:lvl3pPr lvl="2"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3pPr>
            <a:lvl4pPr lvl="3"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4pPr>
            <a:lvl5pPr lvl="4"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5pPr>
            <a:lvl6pPr lvl="5"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6pPr>
            <a:lvl7pPr lvl="6"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7pPr>
            <a:lvl8pPr lvl="7"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8pPr>
            <a:lvl9pPr lvl="8" rtl="0" algn="l">
              <a:lnSpc>
                <a:spcPct val="100000"/>
              </a:lnSpc>
              <a:spcBef>
                <a:spcPts val="0"/>
              </a:spcBef>
              <a:spcAft>
                <a:spcPts val="0"/>
              </a:spcAft>
              <a:buClr>
                <a:schemeClr val="accent3"/>
              </a:buClr>
              <a:buSzPts val="1900"/>
              <a:buFont typeface="Fira Sans Condensed"/>
              <a:buNone/>
              <a:defRPr>
                <a:solidFill>
                  <a:schemeClr val="accent3"/>
                </a:solidFill>
                <a:latin typeface="Fira Sans Condensed"/>
                <a:ea typeface="Fira Sans Condensed"/>
                <a:cs typeface="Fira Sans Condensed"/>
                <a:sym typeface="Fira Sans Condensed"/>
              </a:defRPr>
            </a:lvl9pPr>
          </a:lstStyle>
          <a:p/>
        </p:txBody>
      </p:sp>
      <p:sp>
        <p:nvSpPr>
          <p:cNvPr id="1171" name="Google Shape;1171;gc95842f4e8_0_577"/>
          <p:cNvSpPr txBox="1"/>
          <p:nvPr>
            <p:ph idx="9" type="subTitle"/>
          </p:nvPr>
        </p:nvSpPr>
        <p:spPr>
          <a:xfrm>
            <a:off x="7378180" y="2568251"/>
            <a:ext cx="36732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SzPts val="1600"/>
              <a:buNone/>
              <a:defRPr sz="1900">
                <a:solidFill>
                  <a:schemeClr val="dk1"/>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72" name="Google Shape;1172;gc95842f4e8_0_577"/>
          <p:cNvSpPr txBox="1"/>
          <p:nvPr>
            <p:ph idx="13" type="title"/>
          </p:nvPr>
        </p:nvSpPr>
        <p:spPr>
          <a:xfrm>
            <a:off x="6128967" y="4446636"/>
            <a:ext cx="1110000" cy="9036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lvl="0" rtl="0" algn="r">
              <a:spcBef>
                <a:spcPts val="0"/>
              </a:spcBef>
              <a:spcAft>
                <a:spcPts val="0"/>
              </a:spcAft>
              <a:buClr>
                <a:schemeClr val="lt2"/>
              </a:buClr>
              <a:buSzPts val="8000"/>
              <a:buFont typeface="Lustria"/>
              <a:buNone/>
              <a:defRPr sz="6400">
                <a:solidFill>
                  <a:schemeClr val="lt2"/>
                </a:solidFill>
              </a:defRPr>
            </a:lvl1pPr>
            <a:lvl2pPr lvl="1"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2pPr>
            <a:lvl3pPr lvl="2"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3pPr>
            <a:lvl4pPr lvl="3"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4pPr>
            <a:lvl5pPr lvl="4"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5pPr>
            <a:lvl6pPr lvl="5"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6pPr>
            <a:lvl7pPr lvl="6"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7pPr>
            <a:lvl8pPr lvl="7"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8pPr>
            <a:lvl9pPr lvl="8" rtl="0" algn="r">
              <a:spcBef>
                <a:spcPts val="0"/>
              </a:spcBef>
              <a:spcAft>
                <a:spcPts val="0"/>
              </a:spcAft>
              <a:buClr>
                <a:srgbClr val="000000"/>
              </a:buClr>
              <a:buSzPts val="8000"/>
              <a:buFont typeface="Yanone Kaffeesatz"/>
              <a:buNone/>
              <a:defRPr sz="8000">
                <a:solidFill>
                  <a:srgbClr val="000000"/>
                </a:solidFill>
                <a:latin typeface="Yanone Kaffeesatz"/>
                <a:ea typeface="Yanone Kaffeesatz"/>
                <a:cs typeface="Yanone Kaffeesatz"/>
                <a:sym typeface="Yanone Kaffeesatz"/>
              </a:defRPr>
            </a:lvl9pPr>
          </a:lstStyle>
          <a:p/>
        </p:txBody>
      </p:sp>
      <p:sp>
        <p:nvSpPr>
          <p:cNvPr id="1173" name="Google Shape;1173;gc95842f4e8_0_577"/>
          <p:cNvSpPr txBox="1"/>
          <p:nvPr>
            <p:ph idx="14" type="subTitle"/>
          </p:nvPr>
        </p:nvSpPr>
        <p:spPr>
          <a:xfrm flipH="1">
            <a:off x="7378180" y="4243584"/>
            <a:ext cx="3996000" cy="7164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Autofit/>
          </a:bodyPr>
          <a:lstStyle>
            <a:lvl1pPr lvl="0" rtl="0" algn="l">
              <a:lnSpc>
                <a:spcPct val="100000"/>
              </a:lnSpc>
              <a:spcBef>
                <a:spcPts val="0"/>
              </a:spcBef>
              <a:spcAft>
                <a:spcPts val="0"/>
              </a:spcAft>
              <a:buSzPts val="1900"/>
              <a:buFont typeface="Fira Sans Condensed"/>
              <a:buNone/>
              <a:defRPr sz="3200">
                <a:latin typeface="Sulphur Point"/>
                <a:ea typeface="Sulphur Point"/>
                <a:cs typeface="Sulphur Point"/>
                <a:sym typeface="Sulphur Point"/>
              </a:defRPr>
            </a:lvl1pPr>
            <a:lvl2pPr lvl="1"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2pPr>
            <a:lvl3pPr lvl="2"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3pPr>
            <a:lvl4pPr lvl="3"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4pPr>
            <a:lvl5pPr lvl="4"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5pPr>
            <a:lvl6pPr lvl="5"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6pPr>
            <a:lvl7pPr lvl="6"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7pPr>
            <a:lvl8pPr lvl="7"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8pPr>
            <a:lvl9pPr lvl="8" rtl="0" algn="l">
              <a:lnSpc>
                <a:spcPct val="100000"/>
              </a:lnSpc>
              <a:spcBef>
                <a:spcPts val="0"/>
              </a:spcBef>
              <a:spcAft>
                <a:spcPts val="0"/>
              </a:spcAft>
              <a:buSzPts val="1900"/>
              <a:buFont typeface="Fira Sans Condensed"/>
              <a:buNone/>
              <a:defRPr>
                <a:latin typeface="Fira Sans Condensed"/>
                <a:ea typeface="Fira Sans Condensed"/>
                <a:cs typeface="Fira Sans Condensed"/>
                <a:sym typeface="Fira Sans Condensed"/>
              </a:defRPr>
            </a:lvl9pPr>
          </a:lstStyle>
          <a:p/>
        </p:txBody>
      </p:sp>
      <p:sp>
        <p:nvSpPr>
          <p:cNvPr id="1174" name="Google Shape;1174;gc95842f4e8_0_577"/>
          <p:cNvSpPr txBox="1"/>
          <p:nvPr>
            <p:ph idx="15" type="subTitle"/>
          </p:nvPr>
        </p:nvSpPr>
        <p:spPr>
          <a:xfrm>
            <a:off x="7378180" y="4700636"/>
            <a:ext cx="3673200" cy="7164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SzPts val="1600"/>
              <a:buNone/>
              <a:defRPr sz="1900">
                <a:solidFill>
                  <a:schemeClr val="dk1"/>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5" name="Shape 1175"/>
        <p:cNvGrpSpPr/>
        <p:nvPr/>
      </p:nvGrpSpPr>
      <p:grpSpPr>
        <a:xfrm>
          <a:off x="0" y="0"/>
          <a:ext cx="0" cy="0"/>
          <a:chOff x="0" y="0"/>
          <a:chExt cx="0" cy="0"/>
        </a:xfrm>
      </p:grpSpPr>
      <p:sp>
        <p:nvSpPr>
          <p:cNvPr id="1176" name="Google Shape;1176;gc95842f4e8_0_591"/>
          <p:cNvSpPr txBox="1"/>
          <p:nvPr>
            <p:ph type="title"/>
          </p:nvPr>
        </p:nvSpPr>
        <p:spPr>
          <a:xfrm>
            <a:off x="7143800" y="2396767"/>
            <a:ext cx="4451100" cy="10077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Autofit/>
          </a:bodyPr>
          <a:lstStyle>
            <a:lvl1pPr lvl="0" rtl="0" algn="ctr">
              <a:spcBef>
                <a:spcPts val="0"/>
              </a:spcBef>
              <a:spcAft>
                <a:spcPts val="0"/>
              </a:spcAft>
              <a:buClr>
                <a:schemeClr val="lt2"/>
              </a:buClr>
              <a:buSzPts val="3200"/>
              <a:buFont typeface="Lustria"/>
              <a:buNone/>
              <a:defRPr sz="6400">
                <a:solidFill>
                  <a:schemeClr val="lt2"/>
                </a:solidFill>
              </a:defRPr>
            </a:lvl1pPr>
            <a:lvl2pPr lvl="1" rtl="0" algn="l">
              <a:spcBef>
                <a:spcPts val="0"/>
              </a:spcBef>
              <a:spcAft>
                <a:spcPts val="0"/>
              </a:spcAft>
              <a:buClr>
                <a:schemeClr val="lt2"/>
              </a:buClr>
              <a:buSzPts val="3200"/>
              <a:buNone/>
              <a:defRPr sz="3200"/>
            </a:lvl2pPr>
            <a:lvl3pPr lvl="2" rtl="0" algn="l">
              <a:spcBef>
                <a:spcPts val="0"/>
              </a:spcBef>
              <a:spcAft>
                <a:spcPts val="0"/>
              </a:spcAft>
              <a:buClr>
                <a:schemeClr val="lt2"/>
              </a:buClr>
              <a:buSzPts val="3200"/>
              <a:buNone/>
              <a:defRPr sz="3200"/>
            </a:lvl3pPr>
            <a:lvl4pPr lvl="3" rtl="0" algn="l">
              <a:spcBef>
                <a:spcPts val="0"/>
              </a:spcBef>
              <a:spcAft>
                <a:spcPts val="0"/>
              </a:spcAft>
              <a:buClr>
                <a:schemeClr val="lt2"/>
              </a:buClr>
              <a:buSzPts val="3200"/>
              <a:buNone/>
              <a:defRPr sz="3200"/>
            </a:lvl4pPr>
            <a:lvl5pPr lvl="4" rtl="0" algn="l">
              <a:spcBef>
                <a:spcPts val="0"/>
              </a:spcBef>
              <a:spcAft>
                <a:spcPts val="0"/>
              </a:spcAft>
              <a:buClr>
                <a:schemeClr val="lt2"/>
              </a:buClr>
              <a:buSzPts val="3200"/>
              <a:buNone/>
              <a:defRPr sz="3200"/>
            </a:lvl5pPr>
            <a:lvl6pPr lvl="5" rtl="0" algn="l">
              <a:spcBef>
                <a:spcPts val="0"/>
              </a:spcBef>
              <a:spcAft>
                <a:spcPts val="0"/>
              </a:spcAft>
              <a:buClr>
                <a:schemeClr val="lt2"/>
              </a:buClr>
              <a:buSzPts val="3200"/>
              <a:buNone/>
              <a:defRPr sz="3200"/>
            </a:lvl6pPr>
            <a:lvl7pPr lvl="6" rtl="0" algn="l">
              <a:spcBef>
                <a:spcPts val="0"/>
              </a:spcBef>
              <a:spcAft>
                <a:spcPts val="0"/>
              </a:spcAft>
              <a:buClr>
                <a:schemeClr val="lt2"/>
              </a:buClr>
              <a:buSzPts val="3200"/>
              <a:buNone/>
              <a:defRPr sz="3200"/>
            </a:lvl7pPr>
            <a:lvl8pPr lvl="7" rtl="0" algn="l">
              <a:spcBef>
                <a:spcPts val="0"/>
              </a:spcBef>
              <a:spcAft>
                <a:spcPts val="0"/>
              </a:spcAft>
              <a:buClr>
                <a:schemeClr val="lt2"/>
              </a:buClr>
              <a:buSzPts val="3200"/>
              <a:buNone/>
              <a:defRPr sz="3200"/>
            </a:lvl8pPr>
            <a:lvl9pPr lvl="8" rtl="0" algn="l">
              <a:spcBef>
                <a:spcPts val="0"/>
              </a:spcBef>
              <a:spcAft>
                <a:spcPts val="0"/>
              </a:spcAft>
              <a:buClr>
                <a:schemeClr val="lt2"/>
              </a:buClr>
              <a:buSzPts val="3200"/>
              <a:buNone/>
              <a:defRPr sz="3200"/>
            </a:lvl9pPr>
          </a:lstStyle>
          <a:p/>
        </p:txBody>
      </p:sp>
      <p:sp>
        <p:nvSpPr>
          <p:cNvPr id="1177" name="Google Shape;1177;gc95842f4e8_0_591"/>
          <p:cNvSpPr txBox="1"/>
          <p:nvPr>
            <p:ph idx="2" type="title"/>
          </p:nvPr>
        </p:nvSpPr>
        <p:spPr>
          <a:xfrm>
            <a:off x="3980500" y="2451151"/>
            <a:ext cx="3018900" cy="15336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lvl="0" rtl="0" algn="ctr">
              <a:spcBef>
                <a:spcPts val="0"/>
              </a:spcBef>
              <a:spcAft>
                <a:spcPts val="0"/>
              </a:spcAft>
              <a:buClr>
                <a:schemeClr val="dk1"/>
              </a:buClr>
              <a:buSzPts val="16000"/>
              <a:buFont typeface="Lustria"/>
              <a:buNone/>
              <a:defRPr b="1" sz="18700">
                <a:solidFill>
                  <a:schemeClr val="dk1"/>
                </a:solidFill>
              </a:defRPr>
            </a:lvl1pPr>
            <a:lvl2pPr lvl="1" rtl="0" algn="ctr">
              <a:spcBef>
                <a:spcPts val="0"/>
              </a:spcBef>
              <a:spcAft>
                <a:spcPts val="0"/>
              </a:spcAft>
              <a:buClr>
                <a:schemeClr val="lt2"/>
              </a:buClr>
              <a:buSzPts val="16000"/>
              <a:buNone/>
              <a:defRPr sz="16000"/>
            </a:lvl2pPr>
            <a:lvl3pPr lvl="2" rtl="0" algn="ctr">
              <a:spcBef>
                <a:spcPts val="0"/>
              </a:spcBef>
              <a:spcAft>
                <a:spcPts val="0"/>
              </a:spcAft>
              <a:buClr>
                <a:schemeClr val="lt2"/>
              </a:buClr>
              <a:buSzPts val="16000"/>
              <a:buNone/>
              <a:defRPr sz="16000"/>
            </a:lvl3pPr>
            <a:lvl4pPr lvl="3" rtl="0" algn="ctr">
              <a:spcBef>
                <a:spcPts val="0"/>
              </a:spcBef>
              <a:spcAft>
                <a:spcPts val="0"/>
              </a:spcAft>
              <a:buClr>
                <a:schemeClr val="lt2"/>
              </a:buClr>
              <a:buSzPts val="16000"/>
              <a:buNone/>
              <a:defRPr sz="16000"/>
            </a:lvl4pPr>
            <a:lvl5pPr lvl="4" rtl="0" algn="ctr">
              <a:spcBef>
                <a:spcPts val="0"/>
              </a:spcBef>
              <a:spcAft>
                <a:spcPts val="0"/>
              </a:spcAft>
              <a:buClr>
                <a:schemeClr val="lt2"/>
              </a:buClr>
              <a:buSzPts val="16000"/>
              <a:buNone/>
              <a:defRPr sz="16000"/>
            </a:lvl5pPr>
            <a:lvl6pPr lvl="5" rtl="0" algn="ctr">
              <a:spcBef>
                <a:spcPts val="0"/>
              </a:spcBef>
              <a:spcAft>
                <a:spcPts val="0"/>
              </a:spcAft>
              <a:buClr>
                <a:schemeClr val="lt2"/>
              </a:buClr>
              <a:buSzPts val="16000"/>
              <a:buNone/>
              <a:defRPr sz="16000"/>
            </a:lvl6pPr>
            <a:lvl7pPr lvl="6" rtl="0" algn="ctr">
              <a:spcBef>
                <a:spcPts val="0"/>
              </a:spcBef>
              <a:spcAft>
                <a:spcPts val="0"/>
              </a:spcAft>
              <a:buClr>
                <a:schemeClr val="lt2"/>
              </a:buClr>
              <a:buSzPts val="16000"/>
              <a:buNone/>
              <a:defRPr sz="16000"/>
            </a:lvl7pPr>
            <a:lvl8pPr lvl="7" rtl="0" algn="ctr">
              <a:spcBef>
                <a:spcPts val="0"/>
              </a:spcBef>
              <a:spcAft>
                <a:spcPts val="0"/>
              </a:spcAft>
              <a:buClr>
                <a:schemeClr val="lt2"/>
              </a:buClr>
              <a:buSzPts val="16000"/>
              <a:buNone/>
              <a:defRPr sz="16000"/>
            </a:lvl8pPr>
            <a:lvl9pPr lvl="8" rtl="0" algn="ctr">
              <a:spcBef>
                <a:spcPts val="0"/>
              </a:spcBef>
              <a:spcAft>
                <a:spcPts val="0"/>
              </a:spcAft>
              <a:buClr>
                <a:schemeClr val="lt2"/>
              </a:buClr>
              <a:buSzPts val="16000"/>
              <a:buNone/>
              <a:defRPr sz="16000"/>
            </a:lvl9pPr>
          </a:lstStyle>
          <a:p/>
        </p:txBody>
      </p:sp>
      <p:sp>
        <p:nvSpPr>
          <p:cNvPr id="1178" name="Google Shape;1178;gc95842f4e8_0_591"/>
          <p:cNvSpPr txBox="1"/>
          <p:nvPr>
            <p:ph idx="1" type="subTitle"/>
          </p:nvPr>
        </p:nvSpPr>
        <p:spPr>
          <a:xfrm>
            <a:off x="7143800" y="3222417"/>
            <a:ext cx="3333300" cy="10905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dk1"/>
              </a:buClr>
              <a:buSzPts val="1900"/>
              <a:buNone/>
              <a:defRPr sz="2400">
                <a:solidFill>
                  <a:schemeClr val="dk1"/>
                </a:solidFill>
              </a:defRPr>
            </a:lvl1pPr>
            <a:lvl2pPr lvl="1" rtl="0" algn="l">
              <a:lnSpc>
                <a:spcPct val="100000"/>
              </a:lnSpc>
              <a:spcBef>
                <a:spcPts val="0"/>
              </a:spcBef>
              <a:spcAft>
                <a:spcPts val="0"/>
              </a:spcAft>
              <a:buClr>
                <a:schemeClr val="dk1"/>
              </a:buClr>
              <a:buSzPts val="1900"/>
              <a:buNone/>
              <a:defRPr>
                <a:solidFill>
                  <a:schemeClr val="dk1"/>
                </a:solidFill>
              </a:defRPr>
            </a:lvl2pPr>
            <a:lvl3pPr lvl="2" rtl="0" algn="l">
              <a:lnSpc>
                <a:spcPct val="100000"/>
              </a:lnSpc>
              <a:spcBef>
                <a:spcPts val="0"/>
              </a:spcBef>
              <a:spcAft>
                <a:spcPts val="0"/>
              </a:spcAft>
              <a:buClr>
                <a:schemeClr val="dk1"/>
              </a:buClr>
              <a:buSzPts val="1900"/>
              <a:buNone/>
              <a:defRPr>
                <a:solidFill>
                  <a:schemeClr val="dk1"/>
                </a:solidFill>
              </a:defRPr>
            </a:lvl3pPr>
            <a:lvl4pPr lvl="3" rtl="0" algn="l">
              <a:lnSpc>
                <a:spcPct val="100000"/>
              </a:lnSpc>
              <a:spcBef>
                <a:spcPts val="0"/>
              </a:spcBef>
              <a:spcAft>
                <a:spcPts val="0"/>
              </a:spcAft>
              <a:buClr>
                <a:schemeClr val="dk1"/>
              </a:buClr>
              <a:buSzPts val="1900"/>
              <a:buNone/>
              <a:defRPr>
                <a:solidFill>
                  <a:schemeClr val="dk1"/>
                </a:solidFill>
              </a:defRPr>
            </a:lvl4pPr>
            <a:lvl5pPr lvl="4" rtl="0" algn="l">
              <a:lnSpc>
                <a:spcPct val="100000"/>
              </a:lnSpc>
              <a:spcBef>
                <a:spcPts val="0"/>
              </a:spcBef>
              <a:spcAft>
                <a:spcPts val="0"/>
              </a:spcAft>
              <a:buClr>
                <a:schemeClr val="dk1"/>
              </a:buClr>
              <a:buSzPts val="1900"/>
              <a:buNone/>
              <a:defRPr>
                <a:solidFill>
                  <a:schemeClr val="dk1"/>
                </a:solidFill>
              </a:defRPr>
            </a:lvl5pPr>
            <a:lvl6pPr lvl="5" rtl="0" algn="l">
              <a:lnSpc>
                <a:spcPct val="100000"/>
              </a:lnSpc>
              <a:spcBef>
                <a:spcPts val="0"/>
              </a:spcBef>
              <a:spcAft>
                <a:spcPts val="0"/>
              </a:spcAft>
              <a:buClr>
                <a:schemeClr val="dk1"/>
              </a:buClr>
              <a:buSzPts val="1900"/>
              <a:buNone/>
              <a:defRPr>
                <a:solidFill>
                  <a:schemeClr val="dk1"/>
                </a:solidFill>
              </a:defRPr>
            </a:lvl6pPr>
            <a:lvl7pPr lvl="6" rtl="0" algn="l">
              <a:lnSpc>
                <a:spcPct val="100000"/>
              </a:lnSpc>
              <a:spcBef>
                <a:spcPts val="0"/>
              </a:spcBef>
              <a:spcAft>
                <a:spcPts val="0"/>
              </a:spcAft>
              <a:buClr>
                <a:schemeClr val="dk1"/>
              </a:buClr>
              <a:buSzPts val="1900"/>
              <a:buNone/>
              <a:defRPr>
                <a:solidFill>
                  <a:schemeClr val="dk1"/>
                </a:solidFill>
              </a:defRPr>
            </a:lvl7pPr>
            <a:lvl8pPr lvl="7" rtl="0" algn="l">
              <a:lnSpc>
                <a:spcPct val="100000"/>
              </a:lnSpc>
              <a:spcBef>
                <a:spcPts val="0"/>
              </a:spcBef>
              <a:spcAft>
                <a:spcPts val="0"/>
              </a:spcAft>
              <a:buClr>
                <a:schemeClr val="dk1"/>
              </a:buClr>
              <a:buSzPts val="1900"/>
              <a:buNone/>
              <a:defRPr>
                <a:solidFill>
                  <a:schemeClr val="dk1"/>
                </a:solidFill>
              </a:defRPr>
            </a:lvl8pPr>
            <a:lvl9pPr lvl="8" rtl="0" algn="l">
              <a:lnSpc>
                <a:spcPct val="100000"/>
              </a:lnSpc>
              <a:spcBef>
                <a:spcPts val="0"/>
              </a:spcBef>
              <a:spcAft>
                <a:spcPts val="0"/>
              </a:spcAft>
              <a:buClr>
                <a:schemeClr val="dk1"/>
              </a:buClr>
              <a:buSzPts val="19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ransition Slide">
  <p:cSld name="2_Transition Slide">
    <p:bg>
      <p:bgPr>
        <a:solidFill>
          <a:schemeClr val="accent1"/>
        </a:solidFill>
      </p:bgPr>
    </p:bg>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1" name="Google Shape;161;p23"/>
          <p:cNvSpPr/>
          <p:nvPr/>
        </p:nvSpPr>
        <p:spPr>
          <a:xfrm>
            <a:off x="0" y="1"/>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162" name="Google Shape;162;p23"/>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163" name="Google Shape;163;p23"/>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164" name="Google Shape;164;p23"/>
          <p:cNvGrpSpPr/>
          <p:nvPr/>
        </p:nvGrpSpPr>
        <p:grpSpPr>
          <a:xfrm>
            <a:off x="6784618" y="-211865"/>
            <a:ext cx="5490849" cy="8526964"/>
            <a:chOff x="6784618" y="-211865"/>
            <a:chExt cx="5490849" cy="8526964"/>
          </a:xfrm>
        </p:grpSpPr>
        <p:grpSp>
          <p:nvGrpSpPr>
            <p:cNvPr id="165" name="Google Shape;165;p23"/>
            <p:cNvGrpSpPr/>
            <p:nvPr/>
          </p:nvGrpSpPr>
          <p:grpSpPr>
            <a:xfrm>
              <a:off x="6784618" y="-211865"/>
              <a:ext cx="5490849" cy="8526964"/>
              <a:chOff x="6784618" y="-211865"/>
              <a:chExt cx="5490849" cy="8526964"/>
            </a:xfrm>
          </p:grpSpPr>
          <p:grpSp>
            <p:nvGrpSpPr>
              <p:cNvPr id="166" name="Google Shape;166;p23"/>
              <p:cNvGrpSpPr/>
              <p:nvPr/>
            </p:nvGrpSpPr>
            <p:grpSpPr>
              <a:xfrm>
                <a:off x="6784618" y="-211865"/>
                <a:ext cx="5490849" cy="7772280"/>
                <a:chOff x="6784618" y="-211865"/>
                <a:chExt cx="5490849" cy="7772280"/>
              </a:xfrm>
            </p:grpSpPr>
            <p:grpSp>
              <p:nvGrpSpPr>
                <p:cNvPr id="167" name="Google Shape;167;p23"/>
                <p:cNvGrpSpPr/>
                <p:nvPr/>
              </p:nvGrpSpPr>
              <p:grpSpPr>
                <a:xfrm>
                  <a:off x="6784618" y="-211865"/>
                  <a:ext cx="5490849" cy="7772280"/>
                  <a:chOff x="6512454" y="445898"/>
                  <a:chExt cx="5490849" cy="7772280"/>
                </a:xfrm>
              </p:grpSpPr>
              <p:grpSp>
                <p:nvGrpSpPr>
                  <p:cNvPr id="168" name="Google Shape;168;p23"/>
                  <p:cNvGrpSpPr/>
                  <p:nvPr/>
                </p:nvGrpSpPr>
                <p:grpSpPr>
                  <a:xfrm>
                    <a:off x="6512454" y="445898"/>
                    <a:ext cx="5490849" cy="7772280"/>
                    <a:chOff x="6512454" y="445898"/>
                    <a:chExt cx="5490849" cy="7772280"/>
                  </a:xfrm>
                </p:grpSpPr>
                <p:sp>
                  <p:nvSpPr>
                    <p:cNvPr id="169" name="Google Shape;169;p23"/>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0" name="Google Shape;170;p23"/>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1" name="Google Shape;171;p23"/>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2" name="Google Shape;172;p23"/>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3" name="Google Shape;173;p23"/>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4" name="Google Shape;174;p23"/>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5" name="Google Shape;175;p23"/>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6" name="Google Shape;176;p23"/>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7" name="Google Shape;177;p23"/>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8" name="Google Shape;178;p23"/>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79" name="Google Shape;179;p23"/>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180" name="Google Shape;180;p23"/>
                  <p:cNvGrpSpPr/>
                  <p:nvPr/>
                </p:nvGrpSpPr>
                <p:grpSpPr>
                  <a:xfrm>
                    <a:off x="6577613" y="618314"/>
                    <a:ext cx="4686348" cy="7417565"/>
                    <a:chOff x="6577613" y="618314"/>
                    <a:chExt cx="4686348" cy="7417565"/>
                  </a:xfrm>
                </p:grpSpPr>
                <p:sp>
                  <p:nvSpPr>
                    <p:cNvPr id="181" name="Google Shape;181;p23"/>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182" name="Google Shape;182;p23"/>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3" name="Google Shape;183;p23"/>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4" name="Google Shape;184;p23"/>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5" name="Google Shape;185;p23"/>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6" name="Google Shape;186;p23"/>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7" name="Google Shape;187;p23"/>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8" name="Google Shape;188;p23"/>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89" name="Google Shape;189;p23"/>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0" name="Google Shape;190;p23"/>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1" name="Google Shape;191;p23"/>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2" name="Google Shape;192;p23"/>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3" name="Google Shape;193;p23"/>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4" name="Google Shape;194;p23"/>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5" name="Google Shape;195;p23"/>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6" name="Google Shape;196;p23"/>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7" name="Google Shape;197;p23"/>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198" name="Google Shape;198;p23"/>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199" name="Google Shape;199;p23"/>
                <p:cNvCxnSpPr>
                  <a:stCxn id="190" idx="4"/>
                  <a:endCxn id="197"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00" name="Google Shape;200;p23"/>
                <p:cNvCxnSpPr>
                  <a:stCxn id="192" idx="6"/>
                  <a:endCxn id="191"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01" name="Google Shape;201;p23"/>
                <p:cNvCxnSpPr>
                  <a:stCxn id="191" idx="4"/>
                  <a:endCxn id="190"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02" name="Google Shape;202;p23"/>
                <p:cNvCxnSpPr>
                  <a:endCxn id="196"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203" name="Google Shape;203;p23"/>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04" name="Google Shape;204;p23"/>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05" name="Google Shape;205;p23"/>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06" name="Google Shape;206;p23"/>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07" name="Google Shape;207;p23"/>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08" name="Google Shape;208;p23"/>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09" name="Google Shape;209;p23"/>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210" name="Google Shape;210;p23"/>
            <p:cNvCxnSpPr>
              <a:stCxn id="196" idx="3"/>
              <a:endCxn id="186"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211" name="Google Shape;211;p23"/>
            <p:cNvCxnSpPr>
              <a:stCxn id="186" idx="0"/>
              <a:endCxn id="188"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212" name="Google Shape;212;p23"/>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213" name="Google Shape;213;p23"/>
          <p:cNvSpPr txBox="1"/>
          <p:nvPr>
            <p:ph idx="2"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id="214" name="Google Shape;214;p23"/>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215" name="Google Shape;215;p23"/>
          <p:cNvGrpSpPr/>
          <p:nvPr/>
        </p:nvGrpSpPr>
        <p:grpSpPr>
          <a:xfrm>
            <a:off x="1055688" y="5462350"/>
            <a:ext cx="1535857" cy="205452"/>
            <a:chOff x="1271589" y="5449650"/>
            <a:chExt cx="1535857" cy="205452"/>
          </a:xfrm>
        </p:grpSpPr>
        <p:sp>
          <p:nvSpPr>
            <p:cNvPr id="216" name="Google Shape;216;p23"/>
            <p:cNvSpPr/>
            <p:nvPr/>
          </p:nvSpPr>
          <p:spPr>
            <a:xfrm>
              <a:off x="1271589"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17" name="Google Shape;217;p23"/>
            <p:cNvSpPr/>
            <p:nvPr/>
          </p:nvSpPr>
          <p:spPr>
            <a:xfrm>
              <a:off x="1555355" y="5457768"/>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18" name="Google Shape;218;p23"/>
            <p:cNvSpPr/>
            <p:nvPr/>
          </p:nvSpPr>
          <p:spPr>
            <a:xfrm>
              <a:off x="1839121"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19" name="Google Shape;219;p23"/>
            <p:cNvSpPr/>
            <p:nvPr/>
          </p:nvSpPr>
          <p:spPr>
            <a:xfrm>
              <a:off x="2122887" y="5451475"/>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20" name="Google Shape;220;p23"/>
            <p:cNvSpPr/>
            <p:nvPr/>
          </p:nvSpPr>
          <p:spPr>
            <a:xfrm>
              <a:off x="2406654"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221" name="Google Shape;221;p23"/>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22" name="Google Shape;222;p23"/>
            <p:cNvCxnSpPr>
              <a:stCxn id="217"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23" name="Google Shape;223;p23"/>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24" name="Google Shape;224;p23"/>
            <p:cNvCxnSpPr>
              <a:stCxn id="219"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225" name="Google Shape;225;p23"/>
            <p:cNvSpPr/>
            <p:nvPr/>
          </p:nvSpPr>
          <p:spPr>
            <a:xfrm>
              <a:off x="2694646" y="5449650"/>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226" name="Google Shape;226;p23"/>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227" name="Google Shape;227;p23"/>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228" name="Google Shape;228;p23"/>
          <p:cNvSpPr txBox="1"/>
          <p:nvPr>
            <p:ph idx="3"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229" name="Google Shape;229;p23"/>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p:cSld name="Title and list ">
    <p:spTree>
      <p:nvGrpSpPr>
        <p:cNvPr id="1179" name="Shape 1179"/>
        <p:cNvGrpSpPr/>
        <p:nvPr/>
      </p:nvGrpSpPr>
      <p:grpSpPr>
        <a:xfrm>
          <a:off x="0" y="0"/>
          <a:ext cx="0" cy="0"/>
          <a:chOff x="0" y="0"/>
          <a:chExt cx="0" cy="0"/>
        </a:xfrm>
      </p:grpSpPr>
      <p:sp>
        <p:nvSpPr>
          <p:cNvPr id="1180" name="Google Shape;1180;gc95842f4e8_0_595"/>
          <p:cNvSpPr txBox="1"/>
          <p:nvPr>
            <p:ph idx="1" type="body"/>
          </p:nvPr>
        </p:nvSpPr>
        <p:spPr>
          <a:xfrm>
            <a:off x="685025" y="2140688"/>
            <a:ext cx="4210500" cy="3197100"/>
          </a:xfrm>
          <a:prstGeom prst="rect">
            <a:avLst/>
          </a:prstGeom>
          <a:noFill/>
          <a:ln>
            <a:noFill/>
          </a:ln>
          <a:effectLst>
            <a:outerShdw blurRad="25400">
              <a:srgbClr val="000000">
                <a:alpha val="45880"/>
              </a:srgbClr>
            </a:outerShdw>
          </a:effectLst>
        </p:spPr>
        <p:txBody>
          <a:bodyPr anchorCtr="0" anchor="ctr" bIns="121900" lIns="121900" spcFirstLastPara="1" rIns="121900" wrap="square" tIns="121900">
            <a:noAutofit/>
          </a:bodyPr>
          <a:lstStyle>
            <a:lvl1pPr indent="-381000" lvl="0" marL="457200" rtl="0" algn="l">
              <a:lnSpc>
                <a:spcPct val="100000"/>
              </a:lnSpc>
              <a:spcBef>
                <a:spcPts val="0"/>
              </a:spcBef>
              <a:spcAft>
                <a:spcPts val="0"/>
              </a:spcAft>
              <a:buClr>
                <a:schemeClr val="dk1"/>
              </a:buClr>
              <a:buSzPts val="2400"/>
              <a:buChar char="●"/>
              <a:defRPr>
                <a:solidFill>
                  <a:schemeClr val="dk1"/>
                </a:solidFill>
              </a:defRPr>
            </a:lvl1pPr>
            <a:lvl2pPr indent="-349250" lvl="1" marL="914400" rtl="0" algn="l">
              <a:spcBef>
                <a:spcPts val="0"/>
              </a:spcBef>
              <a:spcAft>
                <a:spcPts val="0"/>
              </a:spcAft>
              <a:buClr>
                <a:schemeClr val="dk1"/>
              </a:buClr>
              <a:buSzPts val="1900"/>
              <a:buChar char="○"/>
              <a:defRPr>
                <a:solidFill>
                  <a:schemeClr val="dk1"/>
                </a:solidFill>
              </a:defRPr>
            </a:lvl2pPr>
            <a:lvl3pPr indent="-349250" lvl="2" marL="1371600" rtl="0" algn="l">
              <a:spcBef>
                <a:spcPts val="0"/>
              </a:spcBef>
              <a:spcAft>
                <a:spcPts val="0"/>
              </a:spcAft>
              <a:buClr>
                <a:schemeClr val="dk1"/>
              </a:buClr>
              <a:buSzPts val="1900"/>
              <a:buChar char="■"/>
              <a:defRPr>
                <a:solidFill>
                  <a:schemeClr val="dk1"/>
                </a:solidFill>
              </a:defRPr>
            </a:lvl3pPr>
            <a:lvl4pPr indent="-349250" lvl="3" marL="1828800" rtl="0" algn="l">
              <a:spcBef>
                <a:spcPts val="0"/>
              </a:spcBef>
              <a:spcAft>
                <a:spcPts val="0"/>
              </a:spcAft>
              <a:buClr>
                <a:schemeClr val="dk1"/>
              </a:buClr>
              <a:buSzPts val="1900"/>
              <a:buChar char="●"/>
              <a:defRPr>
                <a:solidFill>
                  <a:schemeClr val="dk1"/>
                </a:solidFill>
              </a:defRPr>
            </a:lvl4pPr>
            <a:lvl5pPr indent="-349250" lvl="4" marL="2286000" rtl="0" algn="l">
              <a:spcBef>
                <a:spcPts val="0"/>
              </a:spcBef>
              <a:spcAft>
                <a:spcPts val="0"/>
              </a:spcAft>
              <a:buClr>
                <a:schemeClr val="dk1"/>
              </a:buClr>
              <a:buSzPts val="1900"/>
              <a:buChar char="○"/>
              <a:defRPr>
                <a:solidFill>
                  <a:schemeClr val="dk1"/>
                </a:solidFill>
              </a:defRPr>
            </a:lvl5pPr>
            <a:lvl6pPr indent="-349250" lvl="5" marL="2743200" rtl="0" algn="l">
              <a:spcBef>
                <a:spcPts val="0"/>
              </a:spcBef>
              <a:spcAft>
                <a:spcPts val="0"/>
              </a:spcAft>
              <a:buClr>
                <a:schemeClr val="dk1"/>
              </a:buClr>
              <a:buSzPts val="1900"/>
              <a:buChar char="■"/>
              <a:defRPr>
                <a:solidFill>
                  <a:schemeClr val="dk1"/>
                </a:solidFill>
              </a:defRPr>
            </a:lvl6pPr>
            <a:lvl7pPr indent="-349250" lvl="6" marL="3200400" rtl="0" algn="l">
              <a:spcBef>
                <a:spcPts val="0"/>
              </a:spcBef>
              <a:spcAft>
                <a:spcPts val="0"/>
              </a:spcAft>
              <a:buClr>
                <a:schemeClr val="dk1"/>
              </a:buClr>
              <a:buSzPts val="1900"/>
              <a:buChar char="●"/>
              <a:defRPr>
                <a:solidFill>
                  <a:schemeClr val="dk1"/>
                </a:solidFill>
              </a:defRPr>
            </a:lvl7pPr>
            <a:lvl8pPr indent="-349250" lvl="7" marL="3657600" rtl="0" algn="l">
              <a:spcBef>
                <a:spcPts val="0"/>
              </a:spcBef>
              <a:spcAft>
                <a:spcPts val="0"/>
              </a:spcAft>
              <a:buClr>
                <a:schemeClr val="dk1"/>
              </a:buClr>
              <a:buSzPts val="1900"/>
              <a:buChar char="○"/>
              <a:defRPr>
                <a:solidFill>
                  <a:schemeClr val="dk1"/>
                </a:solidFill>
              </a:defRPr>
            </a:lvl8pPr>
            <a:lvl9pPr indent="-349250" lvl="8" marL="4114800" rtl="0" algn="l">
              <a:spcBef>
                <a:spcPts val="0"/>
              </a:spcBef>
              <a:spcAft>
                <a:spcPts val="0"/>
              </a:spcAft>
              <a:buClr>
                <a:schemeClr val="dk1"/>
              </a:buClr>
              <a:buSzPts val="1900"/>
              <a:buChar char="■"/>
              <a:defRPr>
                <a:solidFill>
                  <a:schemeClr val="dk1"/>
                </a:solidFill>
              </a:defRPr>
            </a:lvl9pPr>
          </a:lstStyle>
          <a:p/>
        </p:txBody>
      </p:sp>
      <p:sp>
        <p:nvSpPr>
          <p:cNvPr id="1181" name="Google Shape;1181;gc95842f4e8_0_595"/>
          <p:cNvSpPr txBox="1"/>
          <p:nvPr>
            <p:ph type="title"/>
          </p:nvPr>
        </p:nvSpPr>
        <p:spPr>
          <a:xfrm>
            <a:off x="809095" y="585667"/>
            <a:ext cx="4874100" cy="10077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ctr">
              <a:spcBef>
                <a:spcPts val="0"/>
              </a:spcBef>
              <a:spcAft>
                <a:spcPts val="0"/>
              </a:spcAft>
              <a:buClr>
                <a:schemeClr val="lt2"/>
              </a:buClr>
              <a:buSzPts val="3200"/>
              <a:buFont typeface="Lustria"/>
              <a:buNone/>
              <a:defRPr b="1" sz="4000">
                <a:solidFill>
                  <a:schemeClr val="lt2"/>
                </a:solidFill>
              </a:defRPr>
            </a:lvl1pPr>
            <a:lvl2pPr lvl="1" rtl="0" algn="l">
              <a:spcBef>
                <a:spcPts val="0"/>
              </a:spcBef>
              <a:spcAft>
                <a:spcPts val="0"/>
              </a:spcAft>
              <a:buClr>
                <a:schemeClr val="lt2"/>
              </a:buClr>
              <a:buSzPts val="3200"/>
              <a:buNone/>
              <a:defRPr sz="3200"/>
            </a:lvl2pPr>
            <a:lvl3pPr lvl="2" rtl="0" algn="l">
              <a:spcBef>
                <a:spcPts val="0"/>
              </a:spcBef>
              <a:spcAft>
                <a:spcPts val="0"/>
              </a:spcAft>
              <a:buClr>
                <a:schemeClr val="lt2"/>
              </a:buClr>
              <a:buSzPts val="3200"/>
              <a:buNone/>
              <a:defRPr sz="3200"/>
            </a:lvl3pPr>
            <a:lvl4pPr lvl="3" rtl="0" algn="l">
              <a:spcBef>
                <a:spcPts val="0"/>
              </a:spcBef>
              <a:spcAft>
                <a:spcPts val="0"/>
              </a:spcAft>
              <a:buClr>
                <a:schemeClr val="lt2"/>
              </a:buClr>
              <a:buSzPts val="3200"/>
              <a:buNone/>
              <a:defRPr sz="3200"/>
            </a:lvl4pPr>
            <a:lvl5pPr lvl="4" rtl="0" algn="l">
              <a:spcBef>
                <a:spcPts val="0"/>
              </a:spcBef>
              <a:spcAft>
                <a:spcPts val="0"/>
              </a:spcAft>
              <a:buClr>
                <a:schemeClr val="lt2"/>
              </a:buClr>
              <a:buSzPts val="3200"/>
              <a:buNone/>
              <a:defRPr sz="3200"/>
            </a:lvl5pPr>
            <a:lvl6pPr lvl="5" rtl="0" algn="l">
              <a:spcBef>
                <a:spcPts val="0"/>
              </a:spcBef>
              <a:spcAft>
                <a:spcPts val="0"/>
              </a:spcAft>
              <a:buClr>
                <a:schemeClr val="lt2"/>
              </a:buClr>
              <a:buSzPts val="3200"/>
              <a:buNone/>
              <a:defRPr sz="3200"/>
            </a:lvl6pPr>
            <a:lvl7pPr lvl="6" rtl="0" algn="l">
              <a:spcBef>
                <a:spcPts val="0"/>
              </a:spcBef>
              <a:spcAft>
                <a:spcPts val="0"/>
              </a:spcAft>
              <a:buClr>
                <a:schemeClr val="lt2"/>
              </a:buClr>
              <a:buSzPts val="3200"/>
              <a:buNone/>
              <a:defRPr sz="3200"/>
            </a:lvl7pPr>
            <a:lvl8pPr lvl="7" rtl="0" algn="l">
              <a:spcBef>
                <a:spcPts val="0"/>
              </a:spcBef>
              <a:spcAft>
                <a:spcPts val="0"/>
              </a:spcAft>
              <a:buClr>
                <a:schemeClr val="lt2"/>
              </a:buClr>
              <a:buSzPts val="3200"/>
              <a:buNone/>
              <a:defRPr sz="3200"/>
            </a:lvl8pPr>
            <a:lvl9pPr lvl="8" rtl="0" algn="l">
              <a:spcBef>
                <a:spcPts val="0"/>
              </a:spcBef>
              <a:spcAft>
                <a:spcPts val="0"/>
              </a:spcAft>
              <a:buClr>
                <a:schemeClr val="lt2"/>
              </a:buClr>
              <a:buSzPts val="3200"/>
              <a:buNone/>
              <a:defRPr sz="3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 and list 2">
    <p:spTree>
      <p:nvGrpSpPr>
        <p:cNvPr id="1182" name="Shape 1182"/>
        <p:cNvGrpSpPr/>
        <p:nvPr/>
      </p:nvGrpSpPr>
      <p:grpSpPr>
        <a:xfrm>
          <a:off x="0" y="0"/>
          <a:ext cx="0" cy="0"/>
          <a:chOff x="0" y="0"/>
          <a:chExt cx="0" cy="0"/>
        </a:xfrm>
      </p:grpSpPr>
      <p:sp>
        <p:nvSpPr>
          <p:cNvPr id="1183" name="Google Shape;1183;gc95842f4e8_0_598"/>
          <p:cNvSpPr txBox="1"/>
          <p:nvPr>
            <p:ph idx="1" type="body"/>
          </p:nvPr>
        </p:nvSpPr>
        <p:spPr>
          <a:xfrm>
            <a:off x="7302914" y="2317545"/>
            <a:ext cx="4071900" cy="25083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indent="-381000" lvl="0" marL="457200" rtl="0" algn="l">
              <a:lnSpc>
                <a:spcPct val="100000"/>
              </a:lnSpc>
              <a:spcBef>
                <a:spcPts val="0"/>
              </a:spcBef>
              <a:spcAft>
                <a:spcPts val="0"/>
              </a:spcAft>
              <a:buClr>
                <a:schemeClr val="dk1"/>
              </a:buClr>
              <a:buSzPts val="2400"/>
              <a:buChar char="●"/>
              <a:defRPr>
                <a:solidFill>
                  <a:schemeClr val="dk1"/>
                </a:solidFill>
              </a:defRPr>
            </a:lvl1pPr>
            <a:lvl2pPr indent="-349250" lvl="1" marL="914400" rtl="0" algn="l">
              <a:spcBef>
                <a:spcPts val="0"/>
              </a:spcBef>
              <a:spcAft>
                <a:spcPts val="0"/>
              </a:spcAft>
              <a:buClr>
                <a:schemeClr val="dk1"/>
              </a:buClr>
              <a:buSzPts val="1900"/>
              <a:buChar char="○"/>
              <a:defRPr>
                <a:solidFill>
                  <a:schemeClr val="dk1"/>
                </a:solidFill>
              </a:defRPr>
            </a:lvl2pPr>
            <a:lvl3pPr indent="-349250" lvl="2" marL="1371600" rtl="0" algn="l">
              <a:spcBef>
                <a:spcPts val="0"/>
              </a:spcBef>
              <a:spcAft>
                <a:spcPts val="0"/>
              </a:spcAft>
              <a:buClr>
                <a:schemeClr val="dk1"/>
              </a:buClr>
              <a:buSzPts val="1900"/>
              <a:buChar char="■"/>
              <a:defRPr>
                <a:solidFill>
                  <a:schemeClr val="dk1"/>
                </a:solidFill>
              </a:defRPr>
            </a:lvl3pPr>
            <a:lvl4pPr indent="-349250" lvl="3" marL="1828800" rtl="0" algn="l">
              <a:spcBef>
                <a:spcPts val="0"/>
              </a:spcBef>
              <a:spcAft>
                <a:spcPts val="0"/>
              </a:spcAft>
              <a:buClr>
                <a:schemeClr val="dk1"/>
              </a:buClr>
              <a:buSzPts val="1900"/>
              <a:buChar char="●"/>
              <a:defRPr>
                <a:solidFill>
                  <a:schemeClr val="dk1"/>
                </a:solidFill>
              </a:defRPr>
            </a:lvl4pPr>
            <a:lvl5pPr indent="-349250" lvl="4" marL="2286000" rtl="0" algn="l">
              <a:spcBef>
                <a:spcPts val="0"/>
              </a:spcBef>
              <a:spcAft>
                <a:spcPts val="0"/>
              </a:spcAft>
              <a:buClr>
                <a:schemeClr val="dk1"/>
              </a:buClr>
              <a:buSzPts val="1900"/>
              <a:buChar char="○"/>
              <a:defRPr>
                <a:solidFill>
                  <a:schemeClr val="dk1"/>
                </a:solidFill>
              </a:defRPr>
            </a:lvl5pPr>
            <a:lvl6pPr indent="-349250" lvl="5" marL="2743200" rtl="0" algn="l">
              <a:spcBef>
                <a:spcPts val="0"/>
              </a:spcBef>
              <a:spcAft>
                <a:spcPts val="0"/>
              </a:spcAft>
              <a:buClr>
                <a:schemeClr val="dk1"/>
              </a:buClr>
              <a:buSzPts val="1900"/>
              <a:buChar char="■"/>
              <a:defRPr>
                <a:solidFill>
                  <a:schemeClr val="dk1"/>
                </a:solidFill>
              </a:defRPr>
            </a:lvl6pPr>
            <a:lvl7pPr indent="-349250" lvl="6" marL="3200400" rtl="0" algn="l">
              <a:spcBef>
                <a:spcPts val="0"/>
              </a:spcBef>
              <a:spcAft>
                <a:spcPts val="0"/>
              </a:spcAft>
              <a:buClr>
                <a:schemeClr val="dk1"/>
              </a:buClr>
              <a:buSzPts val="1900"/>
              <a:buChar char="●"/>
              <a:defRPr>
                <a:solidFill>
                  <a:schemeClr val="dk1"/>
                </a:solidFill>
              </a:defRPr>
            </a:lvl7pPr>
            <a:lvl8pPr indent="-349250" lvl="7" marL="3657600" rtl="0" algn="l">
              <a:spcBef>
                <a:spcPts val="0"/>
              </a:spcBef>
              <a:spcAft>
                <a:spcPts val="0"/>
              </a:spcAft>
              <a:buClr>
                <a:schemeClr val="dk1"/>
              </a:buClr>
              <a:buSzPts val="1900"/>
              <a:buChar char="○"/>
              <a:defRPr>
                <a:solidFill>
                  <a:schemeClr val="dk1"/>
                </a:solidFill>
              </a:defRPr>
            </a:lvl8pPr>
            <a:lvl9pPr indent="-349250" lvl="8" marL="4114800" rtl="0" algn="l">
              <a:spcBef>
                <a:spcPts val="0"/>
              </a:spcBef>
              <a:spcAft>
                <a:spcPts val="0"/>
              </a:spcAft>
              <a:buClr>
                <a:schemeClr val="dk1"/>
              </a:buClr>
              <a:buSzPts val="1900"/>
              <a:buChar char="■"/>
              <a:defRPr>
                <a:solidFill>
                  <a:schemeClr val="dk1"/>
                </a:solidFill>
              </a:defRPr>
            </a:lvl9pPr>
          </a:lstStyle>
          <a:p/>
        </p:txBody>
      </p:sp>
      <p:sp>
        <p:nvSpPr>
          <p:cNvPr id="1184" name="Google Shape;1184;gc95842f4e8_0_598"/>
          <p:cNvSpPr txBox="1"/>
          <p:nvPr>
            <p:ph type="title"/>
          </p:nvPr>
        </p:nvSpPr>
        <p:spPr>
          <a:xfrm>
            <a:off x="809095" y="585667"/>
            <a:ext cx="4874100" cy="10077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ctr">
              <a:spcBef>
                <a:spcPts val="0"/>
              </a:spcBef>
              <a:spcAft>
                <a:spcPts val="0"/>
              </a:spcAft>
              <a:buClr>
                <a:schemeClr val="lt2"/>
              </a:buClr>
              <a:buSzPts val="3200"/>
              <a:buFont typeface="Lustria"/>
              <a:buNone/>
              <a:defRPr b="1" sz="4000">
                <a:solidFill>
                  <a:schemeClr val="lt2"/>
                </a:solidFill>
              </a:defRPr>
            </a:lvl1pPr>
            <a:lvl2pPr lvl="1" rtl="0" algn="l">
              <a:spcBef>
                <a:spcPts val="0"/>
              </a:spcBef>
              <a:spcAft>
                <a:spcPts val="0"/>
              </a:spcAft>
              <a:buClr>
                <a:schemeClr val="lt2"/>
              </a:buClr>
              <a:buSzPts val="3200"/>
              <a:buNone/>
              <a:defRPr sz="3200"/>
            </a:lvl2pPr>
            <a:lvl3pPr lvl="2" rtl="0" algn="l">
              <a:spcBef>
                <a:spcPts val="0"/>
              </a:spcBef>
              <a:spcAft>
                <a:spcPts val="0"/>
              </a:spcAft>
              <a:buClr>
                <a:schemeClr val="lt2"/>
              </a:buClr>
              <a:buSzPts val="3200"/>
              <a:buNone/>
              <a:defRPr sz="3200"/>
            </a:lvl3pPr>
            <a:lvl4pPr lvl="3" rtl="0" algn="l">
              <a:spcBef>
                <a:spcPts val="0"/>
              </a:spcBef>
              <a:spcAft>
                <a:spcPts val="0"/>
              </a:spcAft>
              <a:buClr>
                <a:schemeClr val="lt2"/>
              </a:buClr>
              <a:buSzPts val="3200"/>
              <a:buNone/>
              <a:defRPr sz="3200"/>
            </a:lvl4pPr>
            <a:lvl5pPr lvl="4" rtl="0" algn="l">
              <a:spcBef>
                <a:spcPts val="0"/>
              </a:spcBef>
              <a:spcAft>
                <a:spcPts val="0"/>
              </a:spcAft>
              <a:buClr>
                <a:schemeClr val="lt2"/>
              </a:buClr>
              <a:buSzPts val="3200"/>
              <a:buNone/>
              <a:defRPr sz="3200"/>
            </a:lvl5pPr>
            <a:lvl6pPr lvl="5" rtl="0" algn="l">
              <a:spcBef>
                <a:spcPts val="0"/>
              </a:spcBef>
              <a:spcAft>
                <a:spcPts val="0"/>
              </a:spcAft>
              <a:buClr>
                <a:schemeClr val="lt2"/>
              </a:buClr>
              <a:buSzPts val="3200"/>
              <a:buNone/>
              <a:defRPr sz="3200"/>
            </a:lvl6pPr>
            <a:lvl7pPr lvl="6" rtl="0" algn="l">
              <a:spcBef>
                <a:spcPts val="0"/>
              </a:spcBef>
              <a:spcAft>
                <a:spcPts val="0"/>
              </a:spcAft>
              <a:buClr>
                <a:schemeClr val="lt2"/>
              </a:buClr>
              <a:buSzPts val="3200"/>
              <a:buNone/>
              <a:defRPr sz="3200"/>
            </a:lvl7pPr>
            <a:lvl8pPr lvl="7" rtl="0" algn="l">
              <a:spcBef>
                <a:spcPts val="0"/>
              </a:spcBef>
              <a:spcAft>
                <a:spcPts val="0"/>
              </a:spcAft>
              <a:buClr>
                <a:schemeClr val="lt2"/>
              </a:buClr>
              <a:buSzPts val="3200"/>
              <a:buNone/>
              <a:defRPr sz="3200"/>
            </a:lvl8pPr>
            <a:lvl9pPr lvl="8" rtl="0" algn="l">
              <a:spcBef>
                <a:spcPts val="0"/>
              </a:spcBef>
              <a:spcAft>
                <a:spcPts val="0"/>
              </a:spcAft>
              <a:buClr>
                <a:schemeClr val="lt2"/>
              </a:buClr>
              <a:buSzPts val="3200"/>
              <a:buNone/>
              <a:defRPr sz="3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1185" name="Shape 1185"/>
        <p:cNvGrpSpPr/>
        <p:nvPr/>
      </p:nvGrpSpPr>
      <p:grpSpPr>
        <a:xfrm>
          <a:off x="0" y="0"/>
          <a:ext cx="0" cy="0"/>
          <a:chOff x="0" y="0"/>
          <a:chExt cx="0" cy="0"/>
        </a:xfrm>
      </p:grpSpPr>
      <p:sp>
        <p:nvSpPr>
          <p:cNvPr id="1186" name="Google Shape;1186;gc95842f4e8_0_601"/>
          <p:cNvSpPr txBox="1"/>
          <p:nvPr>
            <p:ph idx="1" type="subTitle"/>
          </p:nvPr>
        </p:nvSpPr>
        <p:spPr>
          <a:xfrm>
            <a:off x="6968200" y="2468267"/>
            <a:ext cx="4177500" cy="1717500"/>
          </a:xfrm>
          <a:prstGeom prst="rect">
            <a:avLst/>
          </a:prstGeom>
          <a:noFill/>
          <a:ln>
            <a:noFill/>
          </a:ln>
          <a:effectLst>
            <a:outerShdw blurRad="25400">
              <a:srgbClr val="000000">
                <a:alpha val="45880"/>
              </a:srgbClr>
            </a:outerShdw>
          </a:effectLst>
        </p:spPr>
        <p:txBody>
          <a:bodyPr anchorCtr="0" anchor="t" bIns="121900" lIns="121900" spcFirstLastPara="1" rIns="121900" wrap="square" tIns="121900">
            <a:noAutofit/>
          </a:bodyPr>
          <a:lstStyle>
            <a:lvl1pPr lvl="0" rtl="0" algn="r">
              <a:lnSpc>
                <a:spcPct val="100000"/>
              </a:lnSpc>
              <a:spcBef>
                <a:spcPts val="0"/>
              </a:spcBef>
              <a:spcAft>
                <a:spcPts val="0"/>
              </a:spcAft>
              <a:buClr>
                <a:schemeClr val="dk1"/>
              </a:buClr>
              <a:buSzPts val="1900"/>
              <a:buNone/>
              <a:defRPr>
                <a:solidFill>
                  <a:schemeClr val="dk1"/>
                </a:solidFill>
              </a:defRPr>
            </a:lvl1pPr>
            <a:lvl2pPr lvl="1" rtl="0" algn="l">
              <a:lnSpc>
                <a:spcPct val="100000"/>
              </a:lnSpc>
              <a:spcBef>
                <a:spcPts val="0"/>
              </a:spcBef>
              <a:spcAft>
                <a:spcPts val="0"/>
              </a:spcAft>
              <a:buClr>
                <a:schemeClr val="dk1"/>
              </a:buClr>
              <a:buSzPts val="1900"/>
              <a:buNone/>
              <a:defRPr>
                <a:solidFill>
                  <a:schemeClr val="dk1"/>
                </a:solidFill>
              </a:defRPr>
            </a:lvl2pPr>
            <a:lvl3pPr lvl="2" rtl="0" algn="l">
              <a:lnSpc>
                <a:spcPct val="100000"/>
              </a:lnSpc>
              <a:spcBef>
                <a:spcPts val="0"/>
              </a:spcBef>
              <a:spcAft>
                <a:spcPts val="0"/>
              </a:spcAft>
              <a:buClr>
                <a:schemeClr val="dk1"/>
              </a:buClr>
              <a:buSzPts val="1900"/>
              <a:buNone/>
              <a:defRPr>
                <a:solidFill>
                  <a:schemeClr val="dk1"/>
                </a:solidFill>
              </a:defRPr>
            </a:lvl3pPr>
            <a:lvl4pPr lvl="3" rtl="0" algn="l">
              <a:lnSpc>
                <a:spcPct val="100000"/>
              </a:lnSpc>
              <a:spcBef>
                <a:spcPts val="0"/>
              </a:spcBef>
              <a:spcAft>
                <a:spcPts val="0"/>
              </a:spcAft>
              <a:buClr>
                <a:schemeClr val="dk1"/>
              </a:buClr>
              <a:buSzPts val="1900"/>
              <a:buNone/>
              <a:defRPr>
                <a:solidFill>
                  <a:schemeClr val="dk1"/>
                </a:solidFill>
              </a:defRPr>
            </a:lvl4pPr>
            <a:lvl5pPr lvl="4" rtl="0" algn="l">
              <a:lnSpc>
                <a:spcPct val="100000"/>
              </a:lnSpc>
              <a:spcBef>
                <a:spcPts val="0"/>
              </a:spcBef>
              <a:spcAft>
                <a:spcPts val="0"/>
              </a:spcAft>
              <a:buClr>
                <a:schemeClr val="dk1"/>
              </a:buClr>
              <a:buSzPts val="1900"/>
              <a:buNone/>
              <a:defRPr>
                <a:solidFill>
                  <a:schemeClr val="dk1"/>
                </a:solidFill>
              </a:defRPr>
            </a:lvl5pPr>
            <a:lvl6pPr lvl="5" rtl="0" algn="l">
              <a:lnSpc>
                <a:spcPct val="100000"/>
              </a:lnSpc>
              <a:spcBef>
                <a:spcPts val="0"/>
              </a:spcBef>
              <a:spcAft>
                <a:spcPts val="0"/>
              </a:spcAft>
              <a:buClr>
                <a:schemeClr val="dk1"/>
              </a:buClr>
              <a:buSzPts val="1900"/>
              <a:buNone/>
              <a:defRPr>
                <a:solidFill>
                  <a:schemeClr val="dk1"/>
                </a:solidFill>
              </a:defRPr>
            </a:lvl6pPr>
            <a:lvl7pPr lvl="6" rtl="0" algn="l">
              <a:lnSpc>
                <a:spcPct val="100000"/>
              </a:lnSpc>
              <a:spcBef>
                <a:spcPts val="0"/>
              </a:spcBef>
              <a:spcAft>
                <a:spcPts val="0"/>
              </a:spcAft>
              <a:buClr>
                <a:schemeClr val="dk1"/>
              </a:buClr>
              <a:buSzPts val="1900"/>
              <a:buNone/>
              <a:defRPr>
                <a:solidFill>
                  <a:schemeClr val="dk1"/>
                </a:solidFill>
              </a:defRPr>
            </a:lvl7pPr>
            <a:lvl8pPr lvl="7" rtl="0" algn="l">
              <a:lnSpc>
                <a:spcPct val="100000"/>
              </a:lnSpc>
              <a:spcBef>
                <a:spcPts val="0"/>
              </a:spcBef>
              <a:spcAft>
                <a:spcPts val="0"/>
              </a:spcAft>
              <a:buClr>
                <a:schemeClr val="dk1"/>
              </a:buClr>
              <a:buSzPts val="1900"/>
              <a:buNone/>
              <a:defRPr>
                <a:solidFill>
                  <a:schemeClr val="dk1"/>
                </a:solidFill>
              </a:defRPr>
            </a:lvl8pPr>
            <a:lvl9pPr lvl="8" rtl="0" algn="l">
              <a:lnSpc>
                <a:spcPct val="100000"/>
              </a:lnSpc>
              <a:spcBef>
                <a:spcPts val="0"/>
              </a:spcBef>
              <a:spcAft>
                <a:spcPts val="0"/>
              </a:spcAft>
              <a:buClr>
                <a:schemeClr val="dk1"/>
              </a:buClr>
              <a:buSzPts val="1900"/>
              <a:buNone/>
              <a:defRPr>
                <a:solidFill>
                  <a:schemeClr val="dk1"/>
                </a:solidFill>
              </a:defRPr>
            </a:lvl9pPr>
          </a:lstStyle>
          <a:p/>
        </p:txBody>
      </p:sp>
      <p:sp>
        <p:nvSpPr>
          <p:cNvPr id="1187" name="Google Shape;1187;gc95842f4e8_0_601"/>
          <p:cNvSpPr txBox="1"/>
          <p:nvPr>
            <p:ph type="title"/>
          </p:nvPr>
        </p:nvSpPr>
        <p:spPr>
          <a:xfrm>
            <a:off x="7654132" y="1674800"/>
            <a:ext cx="3491700" cy="10077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Autofit/>
          </a:bodyPr>
          <a:lstStyle>
            <a:lvl1pPr lvl="0" rtl="0" algn="r">
              <a:spcBef>
                <a:spcPts val="0"/>
              </a:spcBef>
              <a:spcAft>
                <a:spcPts val="0"/>
              </a:spcAft>
              <a:buClr>
                <a:schemeClr val="lt2"/>
              </a:buClr>
              <a:buSzPts val="3200"/>
              <a:buFont typeface="Lustria"/>
              <a:buNone/>
              <a:defRPr b="1" sz="8000">
                <a:solidFill>
                  <a:schemeClr val="lt2"/>
                </a:solidFill>
              </a:defRPr>
            </a:lvl1pPr>
            <a:lvl2pPr lvl="1" rtl="0" algn="l">
              <a:spcBef>
                <a:spcPts val="0"/>
              </a:spcBef>
              <a:spcAft>
                <a:spcPts val="0"/>
              </a:spcAft>
              <a:buClr>
                <a:schemeClr val="lt2"/>
              </a:buClr>
              <a:buSzPts val="3200"/>
              <a:buNone/>
              <a:defRPr sz="3200"/>
            </a:lvl2pPr>
            <a:lvl3pPr lvl="2" rtl="0" algn="l">
              <a:spcBef>
                <a:spcPts val="0"/>
              </a:spcBef>
              <a:spcAft>
                <a:spcPts val="0"/>
              </a:spcAft>
              <a:buClr>
                <a:schemeClr val="lt2"/>
              </a:buClr>
              <a:buSzPts val="3200"/>
              <a:buNone/>
              <a:defRPr sz="3200"/>
            </a:lvl3pPr>
            <a:lvl4pPr lvl="3" rtl="0" algn="l">
              <a:spcBef>
                <a:spcPts val="0"/>
              </a:spcBef>
              <a:spcAft>
                <a:spcPts val="0"/>
              </a:spcAft>
              <a:buClr>
                <a:schemeClr val="lt2"/>
              </a:buClr>
              <a:buSzPts val="3200"/>
              <a:buNone/>
              <a:defRPr sz="3200"/>
            </a:lvl4pPr>
            <a:lvl5pPr lvl="4" rtl="0" algn="l">
              <a:spcBef>
                <a:spcPts val="0"/>
              </a:spcBef>
              <a:spcAft>
                <a:spcPts val="0"/>
              </a:spcAft>
              <a:buClr>
                <a:schemeClr val="lt2"/>
              </a:buClr>
              <a:buSzPts val="3200"/>
              <a:buNone/>
              <a:defRPr sz="3200"/>
            </a:lvl5pPr>
            <a:lvl6pPr lvl="5" rtl="0" algn="l">
              <a:spcBef>
                <a:spcPts val="0"/>
              </a:spcBef>
              <a:spcAft>
                <a:spcPts val="0"/>
              </a:spcAft>
              <a:buClr>
                <a:schemeClr val="lt2"/>
              </a:buClr>
              <a:buSzPts val="3200"/>
              <a:buNone/>
              <a:defRPr sz="3200"/>
            </a:lvl6pPr>
            <a:lvl7pPr lvl="6" rtl="0" algn="l">
              <a:spcBef>
                <a:spcPts val="0"/>
              </a:spcBef>
              <a:spcAft>
                <a:spcPts val="0"/>
              </a:spcAft>
              <a:buClr>
                <a:schemeClr val="lt2"/>
              </a:buClr>
              <a:buSzPts val="3200"/>
              <a:buNone/>
              <a:defRPr sz="3200"/>
            </a:lvl7pPr>
            <a:lvl8pPr lvl="7" rtl="0" algn="l">
              <a:spcBef>
                <a:spcPts val="0"/>
              </a:spcBef>
              <a:spcAft>
                <a:spcPts val="0"/>
              </a:spcAft>
              <a:buClr>
                <a:schemeClr val="lt2"/>
              </a:buClr>
              <a:buSzPts val="3200"/>
              <a:buNone/>
              <a:defRPr sz="3200"/>
            </a:lvl8pPr>
            <a:lvl9pPr lvl="8" rtl="0" algn="l">
              <a:spcBef>
                <a:spcPts val="0"/>
              </a:spcBef>
              <a:spcAft>
                <a:spcPts val="0"/>
              </a:spcAft>
              <a:buClr>
                <a:schemeClr val="lt2"/>
              </a:buClr>
              <a:buSzPts val="3200"/>
              <a:buNone/>
              <a:defRPr sz="32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8" name="Shape 1188"/>
        <p:cNvGrpSpPr/>
        <p:nvPr/>
      </p:nvGrpSpPr>
      <p:grpSpPr>
        <a:xfrm>
          <a:off x="0" y="0"/>
          <a:ext cx="0" cy="0"/>
          <a:chOff x="0" y="0"/>
          <a:chExt cx="0" cy="0"/>
        </a:xfrm>
      </p:grpSpPr>
      <p:sp>
        <p:nvSpPr>
          <p:cNvPr id="1189" name="Google Shape;1189;gc95842f4e8_0_604"/>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0" name="Google Shape;1190;gc95842f4e8_0_604"/>
          <p:cNvSpPr txBox="1"/>
          <p:nvPr>
            <p:ph idx="1" type="body"/>
          </p:nvPr>
        </p:nvSpPr>
        <p:spPr>
          <a:xfrm>
            <a:off x="913795" y="1732449"/>
            <a:ext cx="10353600" cy="4058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191" name="Google Shape;1191;gc95842f4e8_0_604"/>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2" name="Google Shape;1192;gc95842f4e8_0_604"/>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3" name="Google Shape;1193;gc95842f4e8_0_604"/>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94" name="Shape 1194"/>
        <p:cNvGrpSpPr/>
        <p:nvPr/>
      </p:nvGrpSpPr>
      <p:grpSpPr>
        <a:xfrm>
          <a:off x="0" y="0"/>
          <a:ext cx="0" cy="0"/>
          <a:chOff x="0" y="0"/>
          <a:chExt cx="0" cy="0"/>
        </a:xfrm>
      </p:grpSpPr>
      <p:sp>
        <p:nvSpPr>
          <p:cNvPr id="1195" name="Google Shape;1195;gc95842f4e8_0_610"/>
          <p:cNvSpPr txBox="1"/>
          <p:nvPr>
            <p:ph type="title"/>
          </p:nvPr>
        </p:nvSpPr>
        <p:spPr>
          <a:xfrm>
            <a:off x="1295401" y="1761068"/>
            <a:ext cx="9590400" cy="18288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rmAutofit/>
          </a:bodyPr>
          <a:lstStyle>
            <a:lvl1pPr lvl="0" rtl="0" algn="ctr">
              <a:spcBef>
                <a:spcPts val="0"/>
              </a:spcBef>
              <a:spcAft>
                <a:spcPts val="0"/>
              </a:spcAft>
              <a:buClr>
                <a:schemeClr val="lt2"/>
              </a:buClr>
              <a:buSzPts val="4000"/>
              <a:buFont typeface="Lustria"/>
              <a:buNone/>
              <a:defRPr b="0" sz="4000" cap="none"/>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6" name="Google Shape;1196;gc95842f4e8_0_610"/>
          <p:cNvSpPr txBox="1"/>
          <p:nvPr>
            <p:ph idx="1" type="body"/>
          </p:nvPr>
        </p:nvSpPr>
        <p:spPr>
          <a:xfrm>
            <a:off x="1295401" y="3589879"/>
            <a:ext cx="9590400" cy="15072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400"/>
              </a:spcBef>
              <a:spcAft>
                <a:spcPts val="0"/>
              </a:spcAft>
              <a:buSzPts val="1400"/>
              <a:buNone/>
              <a:defRPr sz="2000">
                <a:solidFill>
                  <a:schemeClr val="lt1"/>
                </a:solidFill>
              </a:defRPr>
            </a:lvl1pPr>
            <a:lvl2pPr indent="-228600" lvl="1" marL="914400" rtl="0" algn="l">
              <a:spcBef>
                <a:spcPts val="600"/>
              </a:spcBef>
              <a:spcAft>
                <a:spcPts val="0"/>
              </a:spcAft>
              <a:buSzPts val="1300"/>
              <a:buNone/>
              <a:defRPr sz="1800">
                <a:solidFill>
                  <a:schemeClr val="lt1"/>
                </a:solidFill>
              </a:defRPr>
            </a:lvl2pPr>
            <a:lvl3pPr indent="-228600" lvl="2" marL="1371600" rtl="0" algn="l">
              <a:spcBef>
                <a:spcPts val="600"/>
              </a:spcBef>
              <a:spcAft>
                <a:spcPts val="0"/>
              </a:spcAft>
              <a:buSzPts val="1100"/>
              <a:buNone/>
              <a:defRPr sz="1600">
                <a:solidFill>
                  <a:schemeClr val="lt1"/>
                </a:solidFill>
              </a:defRPr>
            </a:lvl3pPr>
            <a:lvl4pPr indent="-228600" lvl="3" marL="1828800" rtl="0" algn="l">
              <a:spcBef>
                <a:spcPts val="600"/>
              </a:spcBef>
              <a:spcAft>
                <a:spcPts val="0"/>
              </a:spcAft>
              <a:buSzPts val="1000"/>
              <a:buNone/>
              <a:defRPr sz="1400">
                <a:solidFill>
                  <a:schemeClr val="lt1"/>
                </a:solidFill>
              </a:defRPr>
            </a:lvl4pPr>
            <a:lvl5pPr indent="-228600" lvl="4" marL="2286000" rtl="0" algn="l">
              <a:spcBef>
                <a:spcPts val="600"/>
              </a:spcBef>
              <a:spcAft>
                <a:spcPts val="0"/>
              </a:spcAft>
              <a:buSzPts val="1000"/>
              <a:buNone/>
              <a:defRPr sz="1400">
                <a:solidFill>
                  <a:schemeClr val="lt1"/>
                </a:solidFill>
              </a:defRPr>
            </a:lvl5pPr>
            <a:lvl6pPr indent="-228600" lvl="5" marL="2743200" rtl="0" algn="l">
              <a:spcBef>
                <a:spcPts val="600"/>
              </a:spcBef>
              <a:spcAft>
                <a:spcPts val="0"/>
              </a:spcAft>
              <a:buSzPts val="1000"/>
              <a:buNone/>
              <a:defRPr sz="1400">
                <a:solidFill>
                  <a:schemeClr val="lt1"/>
                </a:solidFill>
              </a:defRPr>
            </a:lvl6pPr>
            <a:lvl7pPr indent="-228600" lvl="6" marL="3200400" rtl="0" algn="l">
              <a:spcBef>
                <a:spcPts val="600"/>
              </a:spcBef>
              <a:spcAft>
                <a:spcPts val="0"/>
              </a:spcAft>
              <a:buSzPts val="1000"/>
              <a:buNone/>
              <a:defRPr sz="1400">
                <a:solidFill>
                  <a:schemeClr val="lt1"/>
                </a:solidFill>
              </a:defRPr>
            </a:lvl7pPr>
            <a:lvl8pPr indent="-228600" lvl="7" marL="3657600" rtl="0" algn="l">
              <a:spcBef>
                <a:spcPts val="600"/>
              </a:spcBef>
              <a:spcAft>
                <a:spcPts val="0"/>
              </a:spcAft>
              <a:buSzPts val="1000"/>
              <a:buNone/>
              <a:defRPr sz="1400">
                <a:solidFill>
                  <a:schemeClr val="lt1"/>
                </a:solidFill>
              </a:defRPr>
            </a:lvl8pPr>
            <a:lvl9pPr indent="-228600" lvl="8" marL="4114800" rtl="0" algn="l">
              <a:spcBef>
                <a:spcPts val="600"/>
              </a:spcBef>
              <a:spcAft>
                <a:spcPts val="600"/>
              </a:spcAft>
              <a:buSzPts val="1000"/>
              <a:buNone/>
              <a:defRPr sz="1400">
                <a:solidFill>
                  <a:schemeClr val="lt1"/>
                </a:solidFill>
              </a:defRPr>
            </a:lvl9pPr>
          </a:lstStyle>
          <a:p/>
        </p:txBody>
      </p:sp>
      <p:sp>
        <p:nvSpPr>
          <p:cNvPr id="1197" name="Google Shape;1197;gc95842f4e8_0_610"/>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8" name="Google Shape;1198;gc95842f4e8_0_610"/>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199" name="Google Shape;1199;gc95842f4e8_0_610"/>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00" name="Shape 1200"/>
        <p:cNvGrpSpPr/>
        <p:nvPr/>
      </p:nvGrpSpPr>
      <p:grpSpPr>
        <a:xfrm>
          <a:off x="0" y="0"/>
          <a:ext cx="0" cy="0"/>
          <a:chOff x="0" y="0"/>
          <a:chExt cx="0" cy="0"/>
        </a:xfrm>
      </p:grpSpPr>
      <p:sp>
        <p:nvSpPr>
          <p:cNvPr id="1201" name="Google Shape;1201;gc95842f4e8_0_616"/>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02" name="Google Shape;1202;gc95842f4e8_0_616"/>
          <p:cNvSpPr txBox="1"/>
          <p:nvPr>
            <p:ph idx="1" type="body"/>
          </p:nvPr>
        </p:nvSpPr>
        <p:spPr>
          <a:xfrm>
            <a:off x="913796" y="1732449"/>
            <a:ext cx="5060400" cy="4058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203" name="Google Shape;1203;gc95842f4e8_0_616"/>
          <p:cNvSpPr txBox="1"/>
          <p:nvPr>
            <p:ph idx="2" type="body"/>
          </p:nvPr>
        </p:nvSpPr>
        <p:spPr>
          <a:xfrm>
            <a:off x="6202892" y="1732449"/>
            <a:ext cx="5064900" cy="4058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204" name="Google Shape;1204;gc95842f4e8_0_616"/>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05" name="Google Shape;1205;gc95842f4e8_0_616"/>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06" name="Google Shape;1206;gc95842f4e8_0_616"/>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7" name="Shape 1207"/>
        <p:cNvGrpSpPr/>
        <p:nvPr/>
      </p:nvGrpSpPr>
      <p:grpSpPr>
        <a:xfrm>
          <a:off x="0" y="0"/>
          <a:ext cx="0" cy="0"/>
          <a:chOff x="0" y="0"/>
          <a:chExt cx="0" cy="0"/>
        </a:xfrm>
      </p:grpSpPr>
      <p:pic>
        <p:nvPicPr>
          <p:cNvPr descr="Slate-V2-HD-compPhotoInset.png" id="1208" name="Google Shape;1208;gc95842f4e8_0_623"/>
          <p:cNvPicPr preferRelativeResize="0"/>
          <p:nvPr/>
        </p:nvPicPr>
        <p:blipFill rotWithShape="1">
          <a:blip r:embed="rId2">
            <a:alphaModFix/>
          </a:blip>
          <a:srcRect b="0" l="0" r="0" t="0"/>
          <a:stretch/>
        </p:blipFill>
        <p:spPr>
          <a:xfrm>
            <a:off x="913795" y="1734507"/>
            <a:ext cx="5089071" cy="4148770"/>
          </a:xfrm>
          <a:prstGeom prst="rect">
            <a:avLst/>
          </a:prstGeom>
          <a:noFill/>
          <a:ln>
            <a:noFill/>
          </a:ln>
        </p:spPr>
      </p:pic>
      <p:pic>
        <p:nvPicPr>
          <p:cNvPr descr="Slate-V2-HD-compPhotoInset.png" id="1209" name="Google Shape;1209;gc95842f4e8_0_623"/>
          <p:cNvPicPr preferRelativeResize="0"/>
          <p:nvPr/>
        </p:nvPicPr>
        <p:blipFill rotWithShape="1">
          <a:blip r:embed="rId2">
            <a:alphaModFix/>
          </a:blip>
          <a:srcRect b="0" l="0" r="0" t="0"/>
          <a:stretch/>
        </p:blipFill>
        <p:spPr>
          <a:xfrm>
            <a:off x="6178485" y="1734507"/>
            <a:ext cx="5089071" cy="4148770"/>
          </a:xfrm>
          <a:prstGeom prst="rect">
            <a:avLst/>
          </a:prstGeom>
          <a:noFill/>
          <a:ln>
            <a:noFill/>
          </a:ln>
        </p:spPr>
      </p:pic>
      <p:sp>
        <p:nvSpPr>
          <p:cNvPr id="1210" name="Google Shape;1210;gc95842f4e8_0_623"/>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4000"/>
              <a:buFont typeface="Lustria"/>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11" name="Google Shape;1211;gc95842f4e8_0_623"/>
          <p:cNvSpPr txBox="1"/>
          <p:nvPr>
            <p:ph idx="1" type="body"/>
          </p:nvPr>
        </p:nvSpPr>
        <p:spPr>
          <a:xfrm>
            <a:off x="1005872" y="1835255"/>
            <a:ext cx="4876500" cy="5448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500"/>
              </a:spcBef>
              <a:spcAft>
                <a:spcPts val="0"/>
              </a:spcAft>
              <a:buSzPts val="1700"/>
              <a:buNone/>
              <a:defRPr b="0" sz="2400"/>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12" name="Google Shape;1212;gc95842f4e8_0_623"/>
          <p:cNvSpPr txBox="1"/>
          <p:nvPr>
            <p:ph idx="2" type="body"/>
          </p:nvPr>
        </p:nvSpPr>
        <p:spPr>
          <a:xfrm>
            <a:off x="1005872" y="2380137"/>
            <a:ext cx="4876500" cy="34113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11150" lvl="0" marL="457200" rtl="0" algn="l">
              <a:spcBef>
                <a:spcPts val="400"/>
              </a:spcBef>
              <a:spcAft>
                <a:spcPts val="0"/>
              </a:spcAft>
              <a:buSzPts val="1300"/>
              <a:buChar char="◈"/>
              <a:defRPr sz="1800"/>
            </a:lvl1pPr>
            <a:lvl2pPr indent="-298450" lvl="1" marL="914400" rtl="0" algn="l">
              <a:spcBef>
                <a:spcPts val="600"/>
              </a:spcBef>
              <a:spcAft>
                <a:spcPts val="0"/>
              </a:spcAft>
              <a:buSzPts val="1100"/>
              <a:buChar char="🞚"/>
              <a:defRPr sz="1600"/>
            </a:lvl2pPr>
            <a:lvl3pPr indent="-292100" lvl="2" marL="1371600" rtl="0" algn="l">
              <a:spcBef>
                <a:spcPts val="600"/>
              </a:spcBef>
              <a:spcAft>
                <a:spcPts val="0"/>
              </a:spcAft>
              <a:buSzPts val="1000"/>
              <a:buChar char="◈"/>
              <a:defRPr sz="1400"/>
            </a:lvl3pPr>
            <a:lvl4pPr indent="-279400" lvl="3" marL="1828800" rtl="0" algn="l">
              <a:spcBef>
                <a:spcPts val="600"/>
              </a:spcBef>
              <a:spcAft>
                <a:spcPts val="0"/>
              </a:spcAft>
              <a:buSzPts val="800"/>
              <a:buChar char="🞚"/>
              <a:defRPr sz="1200"/>
            </a:lvl4pPr>
            <a:lvl5pPr indent="-279400" lvl="4" marL="2286000" rtl="0" algn="l">
              <a:spcBef>
                <a:spcPts val="600"/>
              </a:spcBef>
              <a:spcAft>
                <a:spcPts val="0"/>
              </a:spcAft>
              <a:buSzPts val="800"/>
              <a:buChar char="◈"/>
              <a:defRPr sz="1200"/>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213" name="Google Shape;1213;gc95842f4e8_0_623"/>
          <p:cNvSpPr txBox="1"/>
          <p:nvPr>
            <p:ph idx="3" type="body"/>
          </p:nvPr>
        </p:nvSpPr>
        <p:spPr>
          <a:xfrm>
            <a:off x="6294967" y="1835255"/>
            <a:ext cx="4895100" cy="5448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500"/>
              </a:spcBef>
              <a:spcAft>
                <a:spcPts val="0"/>
              </a:spcAft>
              <a:buSzPts val="1700"/>
              <a:buNone/>
              <a:defRPr b="0" sz="2400"/>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14" name="Google Shape;1214;gc95842f4e8_0_623"/>
          <p:cNvSpPr txBox="1"/>
          <p:nvPr>
            <p:ph idx="4" type="body"/>
          </p:nvPr>
        </p:nvSpPr>
        <p:spPr>
          <a:xfrm>
            <a:off x="6294967" y="2380137"/>
            <a:ext cx="4895100" cy="34113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11150" lvl="0" marL="457200" rtl="0" algn="l">
              <a:spcBef>
                <a:spcPts val="400"/>
              </a:spcBef>
              <a:spcAft>
                <a:spcPts val="0"/>
              </a:spcAft>
              <a:buSzPts val="1300"/>
              <a:buChar char="◈"/>
              <a:defRPr sz="1800"/>
            </a:lvl1pPr>
            <a:lvl2pPr indent="-298450" lvl="1" marL="914400" rtl="0" algn="l">
              <a:spcBef>
                <a:spcPts val="600"/>
              </a:spcBef>
              <a:spcAft>
                <a:spcPts val="0"/>
              </a:spcAft>
              <a:buSzPts val="1100"/>
              <a:buChar char="🞚"/>
              <a:defRPr sz="1600"/>
            </a:lvl2pPr>
            <a:lvl3pPr indent="-292100" lvl="2" marL="1371600" rtl="0" algn="l">
              <a:spcBef>
                <a:spcPts val="600"/>
              </a:spcBef>
              <a:spcAft>
                <a:spcPts val="0"/>
              </a:spcAft>
              <a:buSzPts val="1000"/>
              <a:buChar char="◈"/>
              <a:defRPr sz="1400"/>
            </a:lvl3pPr>
            <a:lvl4pPr indent="-279400" lvl="3" marL="1828800" rtl="0" algn="l">
              <a:spcBef>
                <a:spcPts val="600"/>
              </a:spcBef>
              <a:spcAft>
                <a:spcPts val="0"/>
              </a:spcAft>
              <a:buSzPts val="800"/>
              <a:buChar char="🞚"/>
              <a:defRPr sz="1200"/>
            </a:lvl4pPr>
            <a:lvl5pPr indent="-279400" lvl="4" marL="2286000" rtl="0" algn="l">
              <a:spcBef>
                <a:spcPts val="600"/>
              </a:spcBef>
              <a:spcAft>
                <a:spcPts val="0"/>
              </a:spcAft>
              <a:buSzPts val="800"/>
              <a:buChar char="◈"/>
              <a:defRPr sz="1200"/>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215" name="Google Shape;1215;gc95842f4e8_0_623"/>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16" name="Google Shape;1216;gc95842f4e8_0_623"/>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17" name="Google Shape;1217;gc95842f4e8_0_623"/>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8" name="Shape 1218"/>
        <p:cNvGrpSpPr/>
        <p:nvPr/>
      </p:nvGrpSpPr>
      <p:grpSpPr>
        <a:xfrm>
          <a:off x="0" y="0"/>
          <a:ext cx="0" cy="0"/>
          <a:chOff x="0" y="0"/>
          <a:chExt cx="0" cy="0"/>
        </a:xfrm>
      </p:grpSpPr>
      <p:sp>
        <p:nvSpPr>
          <p:cNvPr id="1219" name="Google Shape;1219;gc95842f4e8_0_634"/>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0" name="Google Shape;1220;gc95842f4e8_0_634"/>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1" name="Google Shape;1221;gc95842f4e8_0_634"/>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2" name="Google Shape;1222;gc95842f4e8_0_634"/>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3" name="Shape 1223"/>
        <p:cNvGrpSpPr/>
        <p:nvPr/>
      </p:nvGrpSpPr>
      <p:grpSpPr>
        <a:xfrm>
          <a:off x="0" y="0"/>
          <a:ext cx="0" cy="0"/>
          <a:chOff x="0" y="0"/>
          <a:chExt cx="0" cy="0"/>
        </a:xfrm>
      </p:grpSpPr>
      <p:sp>
        <p:nvSpPr>
          <p:cNvPr id="1224" name="Google Shape;1224;gc95842f4e8_0_639"/>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5" name="Google Shape;1225;gc95842f4e8_0_639"/>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6" name="Google Shape;1226;gc95842f4e8_0_639"/>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7" name="Shape 1227"/>
        <p:cNvGrpSpPr/>
        <p:nvPr/>
      </p:nvGrpSpPr>
      <p:grpSpPr>
        <a:xfrm>
          <a:off x="0" y="0"/>
          <a:ext cx="0" cy="0"/>
          <a:chOff x="0" y="0"/>
          <a:chExt cx="0" cy="0"/>
        </a:xfrm>
      </p:grpSpPr>
      <p:sp>
        <p:nvSpPr>
          <p:cNvPr id="1228" name="Google Shape;1228;gc95842f4e8_0_643"/>
          <p:cNvSpPr txBox="1"/>
          <p:nvPr>
            <p:ph type="title"/>
          </p:nvPr>
        </p:nvSpPr>
        <p:spPr>
          <a:xfrm>
            <a:off x="913796" y="609600"/>
            <a:ext cx="3706800" cy="18219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rmAutofit/>
          </a:bodyPr>
          <a:lstStyle>
            <a:lvl1pPr lvl="0" rtl="0" algn="ctr">
              <a:spcBef>
                <a:spcPts val="0"/>
              </a:spcBef>
              <a:spcAft>
                <a:spcPts val="0"/>
              </a:spcAft>
              <a:buClr>
                <a:schemeClr val="lt2"/>
              </a:buClr>
              <a:buSzPts val="2400"/>
              <a:buFont typeface="Lustria"/>
              <a:buNone/>
              <a:defRPr b="0" sz="24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29" name="Google Shape;1229;gc95842f4e8_0_643"/>
          <p:cNvSpPr txBox="1"/>
          <p:nvPr>
            <p:ph idx="1" type="body"/>
          </p:nvPr>
        </p:nvSpPr>
        <p:spPr>
          <a:xfrm>
            <a:off x="4855633" y="609600"/>
            <a:ext cx="6411900" cy="51816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230" name="Google Shape;1230;gc95842f4e8_0_643"/>
          <p:cNvSpPr txBox="1"/>
          <p:nvPr>
            <p:ph idx="2" type="body"/>
          </p:nvPr>
        </p:nvSpPr>
        <p:spPr>
          <a:xfrm>
            <a:off x="913796" y="2431519"/>
            <a:ext cx="3706800" cy="3359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31" name="Google Shape;1231;gc95842f4e8_0_643"/>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32" name="Google Shape;1232;gc95842f4e8_0_643"/>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33" name="Google Shape;1233;gc95842f4e8_0_643"/>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ransition Slide">
  <p:cSld name="4_Transition Slide">
    <p:bg>
      <p:bgPr>
        <a:solidFill>
          <a:schemeClr val="accent1"/>
        </a:solidFill>
      </p:bgPr>
    </p:bg>
    <p:spTree>
      <p:nvGrpSpPr>
        <p:cNvPr id="230" name="Shape 230"/>
        <p:cNvGrpSpPr/>
        <p:nvPr/>
      </p:nvGrpSpPr>
      <p:grpSpPr>
        <a:xfrm>
          <a:off x="0" y="0"/>
          <a:ext cx="0" cy="0"/>
          <a:chOff x="0" y="0"/>
          <a:chExt cx="0" cy="0"/>
        </a:xfrm>
      </p:grpSpPr>
      <p:pic>
        <p:nvPicPr>
          <p:cNvPr descr="A person standing next to a body of water&#10;&#10;Description automatically generated" id="231" name="Google Shape;231;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2" name="Google Shape;232;p27"/>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233" name="Google Shape;233;p27"/>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234" name="Google Shape;234;p27"/>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235" name="Google Shape;235;p27"/>
          <p:cNvGrpSpPr/>
          <p:nvPr/>
        </p:nvGrpSpPr>
        <p:grpSpPr>
          <a:xfrm>
            <a:off x="6784618" y="-211865"/>
            <a:ext cx="5490849" cy="8526964"/>
            <a:chOff x="6784618" y="-211865"/>
            <a:chExt cx="5490849" cy="8526964"/>
          </a:xfrm>
        </p:grpSpPr>
        <p:grpSp>
          <p:nvGrpSpPr>
            <p:cNvPr id="236" name="Google Shape;236;p27"/>
            <p:cNvGrpSpPr/>
            <p:nvPr/>
          </p:nvGrpSpPr>
          <p:grpSpPr>
            <a:xfrm>
              <a:off x="6784618" y="-211865"/>
              <a:ext cx="5490849" cy="8526964"/>
              <a:chOff x="6784618" y="-211865"/>
              <a:chExt cx="5490849" cy="8526964"/>
            </a:xfrm>
          </p:grpSpPr>
          <p:grpSp>
            <p:nvGrpSpPr>
              <p:cNvPr id="237" name="Google Shape;237;p27"/>
              <p:cNvGrpSpPr/>
              <p:nvPr/>
            </p:nvGrpSpPr>
            <p:grpSpPr>
              <a:xfrm>
                <a:off x="6784618" y="-211865"/>
                <a:ext cx="5490849" cy="7772280"/>
                <a:chOff x="6784618" y="-211865"/>
                <a:chExt cx="5490849" cy="7772280"/>
              </a:xfrm>
            </p:grpSpPr>
            <p:grpSp>
              <p:nvGrpSpPr>
                <p:cNvPr id="238" name="Google Shape;238;p27"/>
                <p:cNvGrpSpPr/>
                <p:nvPr/>
              </p:nvGrpSpPr>
              <p:grpSpPr>
                <a:xfrm>
                  <a:off x="6784618" y="-211865"/>
                  <a:ext cx="5490849" cy="7772280"/>
                  <a:chOff x="6512454" y="445898"/>
                  <a:chExt cx="5490849" cy="7772280"/>
                </a:xfrm>
              </p:grpSpPr>
              <p:grpSp>
                <p:nvGrpSpPr>
                  <p:cNvPr id="239" name="Google Shape;239;p27"/>
                  <p:cNvGrpSpPr/>
                  <p:nvPr/>
                </p:nvGrpSpPr>
                <p:grpSpPr>
                  <a:xfrm>
                    <a:off x="6512454" y="445898"/>
                    <a:ext cx="5490849" cy="7772280"/>
                    <a:chOff x="6512454" y="445898"/>
                    <a:chExt cx="5490849" cy="7772280"/>
                  </a:xfrm>
                </p:grpSpPr>
                <p:sp>
                  <p:nvSpPr>
                    <p:cNvPr id="240" name="Google Shape;240;p27"/>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1" name="Google Shape;241;p27"/>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2" name="Google Shape;242;p27"/>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3" name="Google Shape;243;p27"/>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4" name="Google Shape;244;p27"/>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5" name="Google Shape;245;p27"/>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6" name="Google Shape;246;p27"/>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7" name="Google Shape;247;p27"/>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8" name="Google Shape;248;p27"/>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49" name="Google Shape;249;p27"/>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50" name="Google Shape;250;p27"/>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251" name="Google Shape;251;p27"/>
                  <p:cNvGrpSpPr/>
                  <p:nvPr/>
                </p:nvGrpSpPr>
                <p:grpSpPr>
                  <a:xfrm>
                    <a:off x="6577613" y="618314"/>
                    <a:ext cx="4686348" cy="7417565"/>
                    <a:chOff x="6577613" y="618314"/>
                    <a:chExt cx="4686348" cy="7417565"/>
                  </a:xfrm>
                </p:grpSpPr>
                <p:sp>
                  <p:nvSpPr>
                    <p:cNvPr id="252" name="Google Shape;252;p27"/>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53" name="Google Shape;253;p27"/>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4" name="Google Shape;254;p27"/>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5" name="Google Shape;255;p27"/>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6" name="Google Shape;256;p27"/>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7" name="Google Shape;257;p27"/>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8" name="Google Shape;258;p27"/>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59" name="Google Shape;259;p27"/>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0" name="Google Shape;260;p27"/>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1" name="Google Shape;261;p27"/>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2" name="Google Shape;262;p27"/>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3" name="Google Shape;263;p27"/>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4" name="Google Shape;264;p27"/>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5" name="Google Shape;265;p27"/>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6" name="Google Shape;266;p27"/>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7" name="Google Shape;267;p27"/>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8" name="Google Shape;268;p27"/>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69" name="Google Shape;269;p27"/>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270" name="Google Shape;270;p27"/>
                <p:cNvCxnSpPr>
                  <a:stCxn id="261" idx="4"/>
                  <a:endCxn id="268"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71" name="Google Shape;271;p27"/>
                <p:cNvCxnSpPr>
                  <a:stCxn id="263" idx="6"/>
                  <a:endCxn id="262"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72" name="Google Shape;272;p27"/>
                <p:cNvCxnSpPr>
                  <a:stCxn id="262" idx="4"/>
                  <a:endCxn id="261"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273" name="Google Shape;273;p27"/>
                <p:cNvCxnSpPr>
                  <a:endCxn id="267"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274" name="Google Shape;274;p27"/>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75" name="Google Shape;275;p27"/>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276" name="Google Shape;276;p27"/>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7" name="Google Shape;277;p27"/>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8" name="Google Shape;278;p27"/>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79" name="Google Shape;279;p27"/>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0" name="Google Shape;280;p27"/>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281" name="Google Shape;281;p27"/>
            <p:cNvCxnSpPr>
              <a:stCxn id="267" idx="3"/>
              <a:endCxn id="257"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282" name="Google Shape;282;p27"/>
            <p:cNvCxnSpPr>
              <a:stCxn id="257" idx="0"/>
              <a:endCxn id="259"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283" name="Google Shape;283;p27"/>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284" name="Google Shape;284;p27"/>
          <p:cNvSpPr txBox="1"/>
          <p:nvPr>
            <p:ph idx="2"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id="285" name="Google Shape;285;p27"/>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286" name="Google Shape;286;p27"/>
          <p:cNvGrpSpPr/>
          <p:nvPr/>
        </p:nvGrpSpPr>
        <p:grpSpPr>
          <a:xfrm>
            <a:off x="1055688" y="5462350"/>
            <a:ext cx="1535857" cy="205452"/>
            <a:chOff x="1271589" y="5449650"/>
            <a:chExt cx="1535857" cy="205452"/>
          </a:xfrm>
        </p:grpSpPr>
        <p:sp>
          <p:nvSpPr>
            <p:cNvPr id="287" name="Google Shape;287;p27"/>
            <p:cNvSpPr/>
            <p:nvPr/>
          </p:nvSpPr>
          <p:spPr>
            <a:xfrm>
              <a:off x="1271589"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8" name="Google Shape;288;p27"/>
            <p:cNvSpPr/>
            <p:nvPr/>
          </p:nvSpPr>
          <p:spPr>
            <a:xfrm>
              <a:off x="1555355" y="5457768"/>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89" name="Google Shape;289;p27"/>
            <p:cNvSpPr/>
            <p:nvPr/>
          </p:nvSpPr>
          <p:spPr>
            <a:xfrm>
              <a:off x="1839121"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90" name="Google Shape;290;p27"/>
            <p:cNvSpPr/>
            <p:nvPr/>
          </p:nvSpPr>
          <p:spPr>
            <a:xfrm>
              <a:off x="2122887" y="5451475"/>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291" name="Google Shape;291;p27"/>
            <p:cNvSpPr/>
            <p:nvPr/>
          </p:nvSpPr>
          <p:spPr>
            <a:xfrm>
              <a:off x="2406654"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292" name="Google Shape;292;p27"/>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93" name="Google Shape;293;p27"/>
            <p:cNvCxnSpPr>
              <a:stCxn id="288"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94" name="Google Shape;294;p27"/>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295" name="Google Shape;295;p27"/>
            <p:cNvCxnSpPr>
              <a:stCxn id="290"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296" name="Google Shape;296;p27"/>
            <p:cNvSpPr/>
            <p:nvPr/>
          </p:nvSpPr>
          <p:spPr>
            <a:xfrm>
              <a:off x="2694646" y="5449650"/>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297" name="Google Shape;297;p27"/>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298" name="Google Shape;298;p27"/>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299" name="Google Shape;299;p27"/>
          <p:cNvSpPr txBox="1"/>
          <p:nvPr>
            <p:ph idx="3"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300" name="Google Shape;300;p27"/>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4" name="Shape 1234"/>
        <p:cNvGrpSpPr/>
        <p:nvPr/>
      </p:nvGrpSpPr>
      <p:grpSpPr>
        <a:xfrm>
          <a:off x="0" y="0"/>
          <a:ext cx="0" cy="0"/>
          <a:chOff x="0" y="0"/>
          <a:chExt cx="0" cy="0"/>
        </a:xfrm>
      </p:grpSpPr>
      <p:pic>
        <p:nvPicPr>
          <p:cNvPr descr="Slate-V2-HD-vertPhotoInset.png" id="1235" name="Google Shape;1235;gc95842f4e8_0_650"/>
          <p:cNvPicPr preferRelativeResize="0"/>
          <p:nvPr/>
        </p:nvPicPr>
        <p:blipFill rotWithShape="1">
          <a:blip r:embed="rId2">
            <a:alphaModFix/>
          </a:blip>
          <a:srcRect b="0" l="0" r="0" t="0"/>
          <a:stretch/>
        </p:blipFill>
        <p:spPr>
          <a:xfrm>
            <a:off x="7293665" y="609600"/>
            <a:ext cx="3584166" cy="5204833"/>
          </a:xfrm>
          <a:prstGeom prst="rect">
            <a:avLst/>
          </a:prstGeom>
          <a:noFill/>
          <a:ln>
            <a:noFill/>
          </a:ln>
        </p:spPr>
      </p:pic>
      <p:sp>
        <p:nvSpPr>
          <p:cNvPr id="1236" name="Google Shape;1236;gc95842f4e8_0_650"/>
          <p:cNvSpPr txBox="1"/>
          <p:nvPr>
            <p:ph type="title"/>
          </p:nvPr>
        </p:nvSpPr>
        <p:spPr>
          <a:xfrm>
            <a:off x="913796" y="609923"/>
            <a:ext cx="5934900" cy="18291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lvl="0" rtl="0" algn="ctr">
              <a:spcBef>
                <a:spcPts val="0"/>
              </a:spcBef>
              <a:spcAft>
                <a:spcPts val="0"/>
              </a:spcAft>
              <a:buClr>
                <a:schemeClr val="lt2"/>
              </a:buClr>
              <a:buSzPts val="3200"/>
              <a:buFont typeface="Lustria"/>
              <a:buNone/>
              <a:defRPr b="0" sz="32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37" name="Google Shape;1237;gc95842f4e8_0_650"/>
          <p:cNvSpPr/>
          <p:nvPr>
            <p:ph idx="2" type="pic"/>
          </p:nvPr>
        </p:nvSpPr>
        <p:spPr>
          <a:xfrm>
            <a:off x="7442552" y="763701"/>
            <a:ext cx="3275700" cy="4912800"/>
          </a:xfrm>
          <a:prstGeom prst="rect">
            <a:avLst/>
          </a:prstGeom>
          <a:noFill/>
          <a:ln>
            <a:noFill/>
          </a:ln>
          <a:effectLst>
            <a:outerShdw blurRad="38100" dir="4440000" dist="25400">
              <a:srgbClr val="000000">
                <a:alpha val="35690"/>
              </a:srgbClr>
            </a:outerShdw>
          </a:effectLst>
        </p:spPr>
        <p:txBody>
          <a:bodyPr anchorCtr="0" anchor="t" bIns="60925" lIns="121900" spcFirstLastPara="1" rIns="121900" wrap="square" tIns="60925">
            <a:noAutofit/>
          </a:bodyPr>
          <a:lstStyle>
            <a:lvl1pPr lvl="0" marR="0" rtl="0" algn="ctr">
              <a:spcBef>
                <a:spcPts val="3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38" name="Google Shape;1238;gc95842f4e8_0_650"/>
          <p:cNvSpPr txBox="1"/>
          <p:nvPr>
            <p:ph idx="1" type="body"/>
          </p:nvPr>
        </p:nvSpPr>
        <p:spPr>
          <a:xfrm>
            <a:off x="913796" y="2439260"/>
            <a:ext cx="5934900" cy="33759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39" name="Google Shape;1239;gc95842f4e8_0_650"/>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40" name="Google Shape;1240;gc95842f4e8_0_650"/>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41" name="Google Shape;1241;gc95842f4e8_0_650"/>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42" name="Shape 1242"/>
        <p:cNvGrpSpPr/>
        <p:nvPr/>
      </p:nvGrpSpPr>
      <p:grpSpPr>
        <a:xfrm>
          <a:off x="0" y="0"/>
          <a:ext cx="0" cy="0"/>
          <a:chOff x="0" y="0"/>
          <a:chExt cx="0" cy="0"/>
        </a:xfrm>
      </p:grpSpPr>
      <p:pic>
        <p:nvPicPr>
          <p:cNvPr descr="Slate-V2-HD-panoPhotoInset.png" id="1243" name="Google Shape;1243;gc95842f4e8_0_658"/>
          <p:cNvPicPr preferRelativeResize="0"/>
          <p:nvPr/>
        </p:nvPicPr>
        <p:blipFill rotWithShape="1">
          <a:blip r:embed="rId2">
            <a:alphaModFix/>
          </a:blip>
          <a:srcRect b="0" l="0" r="0" t="0"/>
          <a:stretch/>
        </p:blipFill>
        <p:spPr>
          <a:xfrm>
            <a:off x="1013884" y="547807"/>
            <a:ext cx="10141799" cy="3816806"/>
          </a:xfrm>
          <a:prstGeom prst="rect">
            <a:avLst/>
          </a:prstGeom>
          <a:noFill/>
          <a:ln>
            <a:noFill/>
          </a:ln>
        </p:spPr>
      </p:pic>
      <p:sp>
        <p:nvSpPr>
          <p:cNvPr id="1244" name="Google Shape;1244;gc95842f4e8_0_658"/>
          <p:cNvSpPr txBox="1"/>
          <p:nvPr>
            <p:ph type="title"/>
          </p:nvPr>
        </p:nvSpPr>
        <p:spPr>
          <a:xfrm>
            <a:off x="913805" y="4565255"/>
            <a:ext cx="10355100" cy="5436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rmAutofit/>
          </a:bodyPr>
          <a:lstStyle>
            <a:lvl1pPr lvl="0" rtl="0" algn="ctr">
              <a:spcBef>
                <a:spcPts val="0"/>
              </a:spcBef>
              <a:spcAft>
                <a:spcPts val="0"/>
              </a:spcAft>
              <a:buClr>
                <a:schemeClr val="lt2"/>
              </a:buClr>
              <a:buSzPts val="2800"/>
              <a:buFont typeface="Lustria"/>
              <a:buNone/>
              <a:defRPr sz="28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45" name="Google Shape;1245;gc95842f4e8_0_658"/>
          <p:cNvSpPr/>
          <p:nvPr>
            <p:ph idx="2" type="pic"/>
          </p:nvPr>
        </p:nvSpPr>
        <p:spPr>
          <a:xfrm>
            <a:off x="1169349" y="695009"/>
            <a:ext cx="9845100" cy="3525600"/>
          </a:xfrm>
          <a:prstGeom prst="rect">
            <a:avLst/>
          </a:prstGeom>
          <a:noFill/>
          <a:ln>
            <a:noFill/>
          </a:ln>
          <a:effectLst>
            <a:outerShdw blurRad="38100" dir="4440000" dist="25400">
              <a:srgbClr val="000000">
                <a:alpha val="35690"/>
              </a:srgbClr>
            </a:outerShdw>
          </a:effectLst>
        </p:spPr>
        <p:txBody>
          <a:bodyPr anchorCtr="0" anchor="t" bIns="60925" lIns="121900" spcFirstLastPara="1" rIns="121900" wrap="square" tIns="60925">
            <a:no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1246" name="Google Shape;1246;gc95842f4e8_0_658"/>
          <p:cNvSpPr txBox="1"/>
          <p:nvPr>
            <p:ph idx="1" type="body"/>
          </p:nvPr>
        </p:nvSpPr>
        <p:spPr>
          <a:xfrm>
            <a:off x="913795" y="5108728"/>
            <a:ext cx="10353600" cy="6825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1000"/>
              <a:buNone/>
              <a:defRPr sz="1400"/>
            </a:lvl2pPr>
            <a:lvl3pPr indent="-228600" lvl="2" marL="1371600" rtl="0" algn="l">
              <a:spcBef>
                <a:spcPts val="600"/>
              </a:spcBef>
              <a:spcAft>
                <a:spcPts val="0"/>
              </a:spcAft>
              <a:buSzPts val="80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1247" name="Google Shape;1247;gc95842f4e8_0_658"/>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48" name="Google Shape;1248;gc95842f4e8_0_658"/>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49" name="Google Shape;1249;gc95842f4e8_0_658"/>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50" name="Shape 1250"/>
        <p:cNvGrpSpPr/>
        <p:nvPr/>
      </p:nvGrpSpPr>
      <p:grpSpPr>
        <a:xfrm>
          <a:off x="0" y="0"/>
          <a:ext cx="0" cy="0"/>
          <a:chOff x="0" y="0"/>
          <a:chExt cx="0" cy="0"/>
        </a:xfrm>
      </p:grpSpPr>
      <p:sp>
        <p:nvSpPr>
          <p:cNvPr id="1251" name="Google Shape;1251;gc95842f4e8_0_666"/>
          <p:cNvSpPr txBox="1"/>
          <p:nvPr>
            <p:ph type="title"/>
          </p:nvPr>
        </p:nvSpPr>
        <p:spPr>
          <a:xfrm>
            <a:off x="913795" y="608437"/>
            <a:ext cx="10353600" cy="35343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3200"/>
              <a:buFont typeface="Lustria"/>
              <a:buNone/>
              <a:defRPr sz="32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52" name="Google Shape;1252;gc95842f4e8_0_666"/>
          <p:cNvSpPr txBox="1"/>
          <p:nvPr>
            <p:ph idx="1" type="body"/>
          </p:nvPr>
        </p:nvSpPr>
        <p:spPr>
          <a:xfrm>
            <a:off x="913795" y="4295180"/>
            <a:ext cx="10353600" cy="15021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1000"/>
              <a:buNone/>
              <a:defRPr sz="1400"/>
            </a:lvl2pPr>
            <a:lvl3pPr indent="-228600" lvl="2" marL="1371600" rtl="0" algn="l">
              <a:spcBef>
                <a:spcPts val="600"/>
              </a:spcBef>
              <a:spcAft>
                <a:spcPts val="0"/>
              </a:spcAft>
              <a:buSzPts val="80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1253" name="Google Shape;1253;gc95842f4e8_0_666"/>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54" name="Google Shape;1254;gc95842f4e8_0_666"/>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55" name="Google Shape;1255;gc95842f4e8_0_666"/>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56" name="Shape 1256"/>
        <p:cNvGrpSpPr/>
        <p:nvPr/>
      </p:nvGrpSpPr>
      <p:grpSpPr>
        <a:xfrm>
          <a:off x="0" y="0"/>
          <a:ext cx="0" cy="0"/>
          <a:chOff x="0" y="0"/>
          <a:chExt cx="0" cy="0"/>
        </a:xfrm>
      </p:grpSpPr>
      <p:sp>
        <p:nvSpPr>
          <p:cNvPr id="1257" name="Google Shape;1257;gc95842f4e8_0_672"/>
          <p:cNvSpPr txBox="1"/>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3200"/>
              <a:buFont typeface="Lustria"/>
              <a:buNone/>
              <a:defRPr sz="32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58" name="Google Shape;1258;gc95842f4e8_0_672"/>
          <p:cNvSpPr txBox="1"/>
          <p:nvPr>
            <p:ph idx="1" type="body"/>
          </p:nvPr>
        </p:nvSpPr>
        <p:spPr>
          <a:xfrm>
            <a:off x="1720645" y="3610032"/>
            <a:ext cx="8752500" cy="5328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r">
              <a:spcBef>
                <a:spcPts val="300"/>
              </a:spcBef>
              <a:spcAft>
                <a:spcPts val="0"/>
              </a:spcAft>
              <a:buSzPts val="1000"/>
              <a:buNone/>
              <a:defRPr sz="1400"/>
            </a:lvl1pPr>
            <a:lvl2pPr indent="-228600" lvl="1" marL="914400" rtl="0" algn="l">
              <a:spcBef>
                <a:spcPts val="600"/>
              </a:spcBef>
              <a:spcAft>
                <a:spcPts val="0"/>
              </a:spcAft>
              <a:buSzPts val="1000"/>
              <a:buNone/>
              <a:defRPr sz="1400"/>
            </a:lvl2pPr>
            <a:lvl3pPr indent="-228600" lvl="2" marL="1371600" rtl="0" algn="l">
              <a:spcBef>
                <a:spcPts val="600"/>
              </a:spcBef>
              <a:spcAft>
                <a:spcPts val="0"/>
              </a:spcAft>
              <a:buSzPts val="80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1259" name="Google Shape;1259;gc95842f4e8_0_672"/>
          <p:cNvSpPr txBox="1"/>
          <p:nvPr>
            <p:ph idx="2" type="body"/>
          </p:nvPr>
        </p:nvSpPr>
        <p:spPr>
          <a:xfrm>
            <a:off x="913795" y="4304353"/>
            <a:ext cx="10353600" cy="1489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1000"/>
              <a:buNone/>
              <a:defRPr sz="1400"/>
            </a:lvl2pPr>
            <a:lvl3pPr indent="-228600" lvl="2" marL="1371600" rtl="0" algn="l">
              <a:spcBef>
                <a:spcPts val="600"/>
              </a:spcBef>
              <a:spcAft>
                <a:spcPts val="0"/>
              </a:spcAft>
              <a:buSzPts val="80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1260" name="Google Shape;1260;gc95842f4e8_0_672"/>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61" name="Google Shape;1261;gc95842f4e8_0_672"/>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62" name="Google Shape;1262;gc95842f4e8_0_672"/>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263" name="Google Shape;1263;gc95842f4e8_0_672"/>
          <p:cNvSpPr txBox="1"/>
          <p:nvPr/>
        </p:nvSpPr>
        <p:spPr>
          <a:xfrm>
            <a:off x="990600" y="88479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fr-FR" sz="8000" cap="none">
                <a:solidFill>
                  <a:schemeClr val="lt1"/>
                </a:solidFill>
                <a:latin typeface="Lustria"/>
                <a:ea typeface="Lustria"/>
                <a:cs typeface="Lustria"/>
                <a:sym typeface="Lustria"/>
              </a:rPr>
              <a:t>“</a:t>
            </a:r>
            <a:endParaRPr sz="1900"/>
          </a:p>
        </p:txBody>
      </p:sp>
      <p:sp>
        <p:nvSpPr>
          <p:cNvPr id="1264" name="Google Shape;1264;gc95842f4e8_0_672"/>
          <p:cNvSpPr txBox="1"/>
          <p:nvPr/>
        </p:nvSpPr>
        <p:spPr>
          <a:xfrm>
            <a:off x="10504716" y="2928259"/>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fr-FR" sz="8000" cap="none">
                <a:solidFill>
                  <a:schemeClr val="lt1"/>
                </a:solidFill>
                <a:latin typeface="Lustria"/>
                <a:ea typeface="Lustria"/>
                <a:cs typeface="Lustria"/>
                <a:sym typeface="Lustria"/>
              </a:rPr>
              <a:t>”</a:t>
            </a:r>
            <a:endParaRPr sz="19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65" name="Shape 1265"/>
        <p:cNvGrpSpPr/>
        <p:nvPr/>
      </p:nvGrpSpPr>
      <p:grpSpPr>
        <a:xfrm>
          <a:off x="0" y="0"/>
          <a:ext cx="0" cy="0"/>
          <a:chOff x="0" y="0"/>
          <a:chExt cx="0" cy="0"/>
        </a:xfrm>
      </p:grpSpPr>
      <p:sp>
        <p:nvSpPr>
          <p:cNvPr id="1266" name="Google Shape;1266;gc95842f4e8_0_681"/>
          <p:cNvSpPr txBox="1"/>
          <p:nvPr>
            <p:ph type="title"/>
          </p:nvPr>
        </p:nvSpPr>
        <p:spPr>
          <a:xfrm>
            <a:off x="913795" y="2126943"/>
            <a:ext cx="10353600" cy="25119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rmAutofit/>
          </a:bodyPr>
          <a:lstStyle>
            <a:lvl1pPr lvl="0" rtl="0" algn="ctr">
              <a:spcBef>
                <a:spcPts val="0"/>
              </a:spcBef>
              <a:spcAft>
                <a:spcPts val="0"/>
              </a:spcAft>
              <a:buClr>
                <a:schemeClr val="lt2"/>
              </a:buClr>
              <a:buSzPts val="3200"/>
              <a:buFont typeface="Lustria"/>
              <a:buNone/>
              <a:defRPr sz="3200"/>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67" name="Google Shape;1267;gc95842f4e8_0_681"/>
          <p:cNvSpPr txBox="1"/>
          <p:nvPr>
            <p:ph idx="1" type="body"/>
          </p:nvPr>
        </p:nvSpPr>
        <p:spPr>
          <a:xfrm>
            <a:off x="913785" y="4650556"/>
            <a:ext cx="10352100" cy="11409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100"/>
              <a:buNone/>
              <a:defRPr sz="1600"/>
            </a:lvl1pPr>
            <a:lvl2pPr indent="-228600" lvl="1" marL="914400" rtl="0" algn="l">
              <a:spcBef>
                <a:spcPts val="600"/>
              </a:spcBef>
              <a:spcAft>
                <a:spcPts val="0"/>
              </a:spcAft>
              <a:buSzPts val="1000"/>
              <a:buNone/>
              <a:defRPr sz="1400"/>
            </a:lvl2pPr>
            <a:lvl3pPr indent="-228600" lvl="2" marL="1371600" rtl="0" algn="l">
              <a:spcBef>
                <a:spcPts val="600"/>
              </a:spcBef>
              <a:spcAft>
                <a:spcPts val="0"/>
              </a:spcAft>
              <a:buSzPts val="80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1268" name="Google Shape;1268;gc95842f4e8_0_681"/>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69" name="Google Shape;1269;gc95842f4e8_0_681"/>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70" name="Google Shape;1270;gc95842f4e8_0_681"/>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71" name="Shape 1271"/>
        <p:cNvGrpSpPr/>
        <p:nvPr/>
      </p:nvGrpSpPr>
      <p:grpSpPr>
        <a:xfrm>
          <a:off x="0" y="0"/>
          <a:ext cx="0" cy="0"/>
          <a:chOff x="0" y="0"/>
          <a:chExt cx="0" cy="0"/>
        </a:xfrm>
      </p:grpSpPr>
      <p:sp>
        <p:nvSpPr>
          <p:cNvPr id="1272" name="Google Shape;1272;gc95842f4e8_0_687"/>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73" name="Google Shape;1273;gc95842f4e8_0_687"/>
          <p:cNvSpPr txBox="1"/>
          <p:nvPr>
            <p:ph idx="1" type="body"/>
          </p:nvPr>
        </p:nvSpPr>
        <p:spPr>
          <a:xfrm>
            <a:off x="913795" y="1885949"/>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500"/>
              </a:spcBef>
              <a:spcAft>
                <a:spcPts val="0"/>
              </a:spcAft>
              <a:buSzPts val="1700"/>
              <a:buNone/>
              <a:defRPr b="0" sz="24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74" name="Google Shape;1274;gc95842f4e8_0_687"/>
          <p:cNvSpPr txBox="1"/>
          <p:nvPr>
            <p:ph idx="2" type="body"/>
          </p:nvPr>
        </p:nvSpPr>
        <p:spPr>
          <a:xfrm>
            <a:off x="913795" y="2571749"/>
            <a:ext cx="3300900" cy="32196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75" name="Google Shape;1275;gc95842f4e8_0_687"/>
          <p:cNvSpPr txBox="1"/>
          <p:nvPr>
            <p:ph idx="3" type="body"/>
          </p:nvPr>
        </p:nvSpPr>
        <p:spPr>
          <a:xfrm>
            <a:off x="4446710" y="1885949"/>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500"/>
              </a:spcBef>
              <a:spcAft>
                <a:spcPts val="0"/>
              </a:spcAft>
              <a:buSzPts val="1700"/>
              <a:buNone/>
              <a:defRPr b="0" sz="24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76" name="Google Shape;1276;gc95842f4e8_0_687"/>
          <p:cNvSpPr txBox="1"/>
          <p:nvPr>
            <p:ph idx="4" type="body"/>
          </p:nvPr>
        </p:nvSpPr>
        <p:spPr>
          <a:xfrm>
            <a:off x="4441435" y="2571749"/>
            <a:ext cx="3300900" cy="32196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77" name="Google Shape;1277;gc95842f4e8_0_687"/>
          <p:cNvSpPr txBox="1"/>
          <p:nvPr>
            <p:ph idx="5" type="body"/>
          </p:nvPr>
        </p:nvSpPr>
        <p:spPr>
          <a:xfrm>
            <a:off x="7966572" y="1885949"/>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500"/>
              </a:spcBef>
              <a:spcAft>
                <a:spcPts val="0"/>
              </a:spcAft>
              <a:buSzPts val="1700"/>
              <a:buNone/>
              <a:defRPr b="0" sz="24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78" name="Google Shape;1278;gc95842f4e8_0_687"/>
          <p:cNvSpPr txBox="1"/>
          <p:nvPr>
            <p:ph idx="6" type="body"/>
          </p:nvPr>
        </p:nvSpPr>
        <p:spPr>
          <a:xfrm>
            <a:off x="7966572" y="2571749"/>
            <a:ext cx="3300900" cy="32196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79" name="Google Shape;1279;gc95842f4e8_0_687"/>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80" name="Google Shape;1280;gc95842f4e8_0_687"/>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81" name="Google Shape;1281;gc95842f4e8_0_687"/>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82" name="Shape 1282"/>
        <p:cNvGrpSpPr/>
        <p:nvPr/>
      </p:nvGrpSpPr>
      <p:grpSpPr>
        <a:xfrm>
          <a:off x="0" y="0"/>
          <a:ext cx="0" cy="0"/>
          <a:chOff x="0" y="0"/>
          <a:chExt cx="0" cy="0"/>
        </a:xfrm>
      </p:grpSpPr>
      <p:pic>
        <p:nvPicPr>
          <p:cNvPr descr="Slate-V2-HD-3colPhotoInset.png" id="1283" name="Google Shape;1283;gc95842f4e8_0_698"/>
          <p:cNvPicPr preferRelativeResize="0"/>
          <p:nvPr/>
        </p:nvPicPr>
        <p:blipFill rotWithShape="1">
          <a:blip r:embed="rId2">
            <a:alphaModFix/>
          </a:blip>
          <a:srcRect b="0" l="0" r="0" t="0"/>
          <a:stretch/>
        </p:blipFill>
        <p:spPr>
          <a:xfrm>
            <a:off x="897963" y="1818215"/>
            <a:ext cx="3339971" cy="1847850"/>
          </a:xfrm>
          <a:prstGeom prst="rect">
            <a:avLst/>
          </a:prstGeom>
          <a:noFill/>
          <a:ln>
            <a:noFill/>
          </a:ln>
        </p:spPr>
      </p:pic>
      <p:pic>
        <p:nvPicPr>
          <p:cNvPr descr="Slate-V2-HD-3colPhotoInset.png" id="1284" name="Google Shape;1284;gc95842f4e8_0_698"/>
          <p:cNvPicPr preferRelativeResize="0"/>
          <p:nvPr/>
        </p:nvPicPr>
        <p:blipFill rotWithShape="1">
          <a:blip r:embed="rId2">
            <a:alphaModFix/>
          </a:blip>
          <a:srcRect b="0" l="0" r="0" t="0"/>
          <a:stretch/>
        </p:blipFill>
        <p:spPr>
          <a:xfrm>
            <a:off x="4403800" y="1818215"/>
            <a:ext cx="3339971" cy="1847850"/>
          </a:xfrm>
          <a:prstGeom prst="rect">
            <a:avLst/>
          </a:prstGeom>
          <a:noFill/>
          <a:ln>
            <a:noFill/>
          </a:ln>
        </p:spPr>
      </p:pic>
      <p:pic>
        <p:nvPicPr>
          <p:cNvPr descr="Slate-V2-HD-3colPhotoInset.png" id="1285" name="Google Shape;1285;gc95842f4e8_0_698"/>
          <p:cNvPicPr preferRelativeResize="0"/>
          <p:nvPr/>
        </p:nvPicPr>
        <p:blipFill rotWithShape="1">
          <a:blip r:embed="rId2">
            <a:alphaModFix/>
          </a:blip>
          <a:srcRect b="0" l="0" r="0" t="0"/>
          <a:stretch/>
        </p:blipFill>
        <p:spPr>
          <a:xfrm>
            <a:off x="7936051" y="1818215"/>
            <a:ext cx="3339971" cy="1847850"/>
          </a:xfrm>
          <a:prstGeom prst="rect">
            <a:avLst/>
          </a:prstGeom>
          <a:noFill/>
          <a:ln>
            <a:noFill/>
          </a:ln>
        </p:spPr>
      </p:pic>
      <p:sp>
        <p:nvSpPr>
          <p:cNvPr id="1286" name="Google Shape;1286;gc95842f4e8_0_698"/>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87" name="Google Shape;1287;gc95842f4e8_0_698"/>
          <p:cNvSpPr txBox="1"/>
          <p:nvPr>
            <p:ph idx="1" type="body"/>
          </p:nvPr>
        </p:nvSpPr>
        <p:spPr>
          <a:xfrm>
            <a:off x="913795" y="3904105"/>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88" name="Google Shape;1288;gc95842f4e8_0_698"/>
          <p:cNvSpPr/>
          <p:nvPr>
            <p:ph idx="2" type="pic"/>
          </p:nvPr>
        </p:nvSpPr>
        <p:spPr>
          <a:xfrm>
            <a:off x="1018103" y="1938917"/>
            <a:ext cx="3092400" cy="1602900"/>
          </a:xfrm>
          <a:prstGeom prst="roundRect">
            <a:avLst>
              <a:gd fmla="val 1858" name="adj"/>
            </a:avLst>
          </a:prstGeom>
          <a:noFill/>
          <a:ln>
            <a:noFill/>
          </a:ln>
          <a:effectLst>
            <a:outerShdw blurRad="38100" dir="4440000" dist="25400">
              <a:srgbClr val="000000">
                <a:alpha val="35690"/>
              </a:srgbClr>
            </a:outerShdw>
          </a:effectLst>
        </p:spPr>
        <p:txBody>
          <a:bodyPr anchorCtr="0" anchor="t" bIns="60925" lIns="121900" spcFirstLastPara="1" rIns="121900" wrap="square" tIns="60925">
            <a:noAutofit/>
          </a:bodyPr>
          <a:lstStyle>
            <a:lvl1pPr lvl="0" marR="0" rtl="0" algn="ctr">
              <a:spcBef>
                <a:spcPts val="3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89" name="Google Shape;1289;gc95842f4e8_0_698"/>
          <p:cNvSpPr txBox="1"/>
          <p:nvPr>
            <p:ph idx="3" type="body"/>
          </p:nvPr>
        </p:nvSpPr>
        <p:spPr>
          <a:xfrm>
            <a:off x="913795" y="4480368"/>
            <a:ext cx="3300900" cy="1310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90" name="Google Shape;1290;gc95842f4e8_0_698"/>
          <p:cNvSpPr txBox="1"/>
          <p:nvPr>
            <p:ph idx="4" type="body"/>
          </p:nvPr>
        </p:nvSpPr>
        <p:spPr>
          <a:xfrm>
            <a:off x="4442788" y="3904105"/>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91" name="Google Shape;1291;gc95842f4e8_0_698"/>
          <p:cNvSpPr/>
          <p:nvPr>
            <p:ph idx="5" type="pic"/>
          </p:nvPr>
        </p:nvSpPr>
        <p:spPr>
          <a:xfrm>
            <a:off x="4545743" y="1939095"/>
            <a:ext cx="3092400" cy="1608000"/>
          </a:xfrm>
          <a:prstGeom prst="roundRect">
            <a:avLst>
              <a:gd fmla="val 1858" name="adj"/>
            </a:avLst>
          </a:prstGeom>
          <a:noFill/>
          <a:ln>
            <a:noFill/>
          </a:ln>
          <a:effectLst>
            <a:outerShdw blurRad="38100" dir="4440000" dist="25400">
              <a:srgbClr val="000000">
                <a:alpha val="35690"/>
              </a:srgbClr>
            </a:outerShdw>
          </a:effectLst>
        </p:spPr>
        <p:txBody>
          <a:bodyPr anchorCtr="0" anchor="t" bIns="60925" lIns="121900" spcFirstLastPara="1" rIns="121900" wrap="square" tIns="60925">
            <a:noAutofit/>
          </a:bodyPr>
          <a:lstStyle>
            <a:lvl1pPr lvl="0" marR="0" rtl="0" algn="ctr">
              <a:spcBef>
                <a:spcPts val="3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92" name="Google Shape;1292;gc95842f4e8_0_698"/>
          <p:cNvSpPr txBox="1"/>
          <p:nvPr>
            <p:ph idx="6" type="body"/>
          </p:nvPr>
        </p:nvSpPr>
        <p:spPr>
          <a:xfrm>
            <a:off x="4441435" y="4480368"/>
            <a:ext cx="3300900" cy="1310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93" name="Google Shape;1293;gc95842f4e8_0_698"/>
          <p:cNvSpPr txBox="1"/>
          <p:nvPr>
            <p:ph idx="7" type="body"/>
          </p:nvPr>
        </p:nvSpPr>
        <p:spPr>
          <a:xfrm>
            <a:off x="7966697" y="3904105"/>
            <a:ext cx="3300900" cy="576300"/>
          </a:xfrm>
          <a:prstGeom prst="rect">
            <a:avLst/>
          </a:prstGeom>
          <a:noFill/>
          <a:ln>
            <a:noFill/>
          </a:ln>
          <a:effectLst>
            <a:outerShdw blurRad="25400">
              <a:srgbClr val="000000">
                <a:alpha val="45880"/>
              </a:srgbClr>
            </a:outerShdw>
          </a:effectLst>
        </p:spPr>
        <p:txBody>
          <a:bodyPr anchorCtr="0" anchor="b" bIns="60925" lIns="121900" spcFirstLastPara="1" rIns="121900" wrap="square" tIns="60925">
            <a:noAutofit/>
          </a:bodyPr>
          <a:lstStyle>
            <a:lvl1pPr indent="-228600" lvl="0" marL="457200" rtl="0" algn="ctr">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300"/>
              <a:buNone/>
              <a:defRPr b="1" sz="1800"/>
            </a:lvl3pPr>
            <a:lvl4pPr indent="-228600" lvl="3" marL="1828800" rtl="0" algn="l">
              <a:spcBef>
                <a:spcPts val="600"/>
              </a:spcBef>
              <a:spcAft>
                <a:spcPts val="0"/>
              </a:spcAft>
              <a:buSzPts val="1100"/>
              <a:buNone/>
              <a:defRPr b="1" sz="1600"/>
            </a:lvl4pPr>
            <a:lvl5pPr indent="-228600" lvl="4" marL="2286000" rtl="0" algn="l">
              <a:spcBef>
                <a:spcPts val="600"/>
              </a:spcBef>
              <a:spcAft>
                <a:spcPts val="0"/>
              </a:spcAft>
              <a:buSzPts val="1100"/>
              <a:buNone/>
              <a:defRPr b="1" sz="1600"/>
            </a:lvl5pPr>
            <a:lvl6pPr indent="-228600" lvl="5" marL="2743200" rtl="0" algn="l">
              <a:spcBef>
                <a:spcPts val="600"/>
              </a:spcBef>
              <a:spcAft>
                <a:spcPts val="0"/>
              </a:spcAft>
              <a:buSzPts val="1100"/>
              <a:buNone/>
              <a:defRPr b="1" sz="1600"/>
            </a:lvl6pPr>
            <a:lvl7pPr indent="-228600" lvl="6" marL="3200400" rtl="0" algn="l">
              <a:spcBef>
                <a:spcPts val="600"/>
              </a:spcBef>
              <a:spcAft>
                <a:spcPts val="0"/>
              </a:spcAft>
              <a:buSzPts val="1100"/>
              <a:buNone/>
              <a:defRPr b="1" sz="1600"/>
            </a:lvl7pPr>
            <a:lvl8pPr indent="-228600" lvl="7" marL="3657600" rtl="0" algn="l">
              <a:spcBef>
                <a:spcPts val="600"/>
              </a:spcBef>
              <a:spcAft>
                <a:spcPts val="0"/>
              </a:spcAft>
              <a:buSzPts val="1100"/>
              <a:buNone/>
              <a:defRPr b="1" sz="1600"/>
            </a:lvl8pPr>
            <a:lvl9pPr indent="-228600" lvl="8" marL="4114800" rtl="0" algn="l">
              <a:spcBef>
                <a:spcPts val="600"/>
              </a:spcBef>
              <a:spcAft>
                <a:spcPts val="600"/>
              </a:spcAft>
              <a:buSzPts val="1100"/>
              <a:buNone/>
              <a:defRPr b="1" sz="1600"/>
            </a:lvl9pPr>
          </a:lstStyle>
          <a:p/>
        </p:txBody>
      </p:sp>
      <p:sp>
        <p:nvSpPr>
          <p:cNvPr id="1294" name="Google Shape;1294;gc95842f4e8_0_698"/>
          <p:cNvSpPr/>
          <p:nvPr>
            <p:ph idx="8" type="pic"/>
          </p:nvPr>
        </p:nvSpPr>
        <p:spPr>
          <a:xfrm>
            <a:off x="8075698" y="1934432"/>
            <a:ext cx="3092400" cy="1607100"/>
          </a:xfrm>
          <a:prstGeom prst="roundRect">
            <a:avLst>
              <a:gd fmla="val 1858" name="adj"/>
            </a:avLst>
          </a:prstGeom>
          <a:noFill/>
          <a:ln>
            <a:noFill/>
          </a:ln>
          <a:effectLst>
            <a:outerShdw blurRad="38100" dir="4440000" dist="25400">
              <a:srgbClr val="000000">
                <a:alpha val="35690"/>
              </a:srgbClr>
            </a:outerShdw>
          </a:effectLst>
        </p:spPr>
        <p:txBody>
          <a:bodyPr anchorCtr="0" anchor="t" bIns="60925" lIns="121900" spcFirstLastPara="1" rIns="121900" wrap="square" tIns="60925">
            <a:noAutofit/>
          </a:bodyPr>
          <a:lstStyle>
            <a:lvl1pPr lvl="0" marR="0" rtl="0" algn="ctr">
              <a:spcBef>
                <a:spcPts val="3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0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95" name="Google Shape;1295;gc95842f4e8_0_698"/>
          <p:cNvSpPr txBox="1"/>
          <p:nvPr>
            <p:ph idx="9" type="body"/>
          </p:nvPr>
        </p:nvSpPr>
        <p:spPr>
          <a:xfrm>
            <a:off x="7966572" y="4480365"/>
            <a:ext cx="3300900" cy="1310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228600" lvl="0" marL="457200" rtl="0" algn="ctr">
              <a:spcBef>
                <a:spcPts val="300"/>
              </a:spcBef>
              <a:spcAft>
                <a:spcPts val="0"/>
              </a:spcAft>
              <a:buSzPts val="1000"/>
              <a:buNone/>
              <a:defRPr sz="1400"/>
            </a:lvl1pPr>
            <a:lvl2pPr indent="-228600" lvl="1" marL="914400" rtl="0" algn="l">
              <a:spcBef>
                <a:spcPts val="600"/>
              </a:spcBef>
              <a:spcAft>
                <a:spcPts val="0"/>
              </a:spcAft>
              <a:buSzPts val="80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00"/>
              <a:buNone/>
              <a:defRPr sz="900"/>
            </a:lvl4pPr>
            <a:lvl5pPr indent="-228600" lvl="4" marL="2286000" rtl="0" algn="l">
              <a:spcBef>
                <a:spcPts val="600"/>
              </a:spcBef>
              <a:spcAft>
                <a:spcPts val="0"/>
              </a:spcAft>
              <a:buSzPts val="600"/>
              <a:buNone/>
              <a:defRPr sz="900"/>
            </a:lvl5pPr>
            <a:lvl6pPr indent="-228600" lvl="5" marL="2743200" rtl="0" algn="l">
              <a:spcBef>
                <a:spcPts val="600"/>
              </a:spcBef>
              <a:spcAft>
                <a:spcPts val="0"/>
              </a:spcAft>
              <a:buSzPts val="600"/>
              <a:buNone/>
              <a:defRPr sz="900"/>
            </a:lvl6pPr>
            <a:lvl7pPr indent="-228600" lvl="6" marL="3200400" rtl="0" algn="l">
              <a:spcBef>
                <a:spcPts val="600"/>
              </a:spcBef>
              <a:spcAft>
                <a:spcPts val="0"/>
              </a:spcAft>
              <a:buSzPts val="600"/>
              <a:buNone/>
              <a:defRPr sz="900"/>
            </a:lvl7pPr>
            <a:lvl8pPr indent="-228600" lvl="7" marL="3657600" rtl="0" algn="l">
              <a:spcBef>
                <a:spcPts val="600"/>
              </a:spcBef>
              <a:spcAft>
                <a:spcPts val="0"/>
              </a:spcAft>
              <a:buSzPts val="600"/>
              <a:buNone/>
              <a:defRPr sz="900"/>
            </a:lvl8pPr>
            <a:lvl9pPr indent="-228600" lvl="8" marL="4114800" rtl="0" algn="l">
              <a:spcBef>
                <a:spcPts val="600"/>
              </a:spcBef>
              <a:spcAft>
                <a:spcPts val="600"/>
              </a:spcAft>
              <a:buSzPts val="600"/>
              <a:buNone/>
              <a:defRPr sz="900"/>
            </a:lvl9pPr>
          </a:lstStyle>
          <a:p/>
        </p:txBody>
      </p:sp>
      <p:sp>
        <p:nvSpPr>
          <p:cNvPr id="1296" name="Google Shape;1296;gc95842f4e8_0_698"/>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97" name="Google Shape;1297;gc95842f4e8_0_698"/>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298" name="Google Shape;1298;gc95842f4e8_0_698"/>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9" name="Shape 1299"/>
        <p:cNvGrpSpPr/>
        <p:nvPr/>
      </p:nvGrpSpPr>
      <p:grpSpPr>
        <a:xfrm>
          <a:off x="0" y="0"/>
          <a:ext cx="0" cy="0"/>
          <a:chOff x="0" y="0"/>
          <a:chExt cx="0" cy="0"/>
        </a:xfrm>
      </p:grpSpPr>
      <p:sp>
        <p:nvSpPr>
          <p:cNvPr id="1300" name="Google Shape;1300;gc95842f4e8_0_715"/>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ctr">
              <a:spcBef>
                <a:spcPts val="0"/>
              </a:spcBef>
              <a:spcAft>
                <a:spcPts val="0"/>
              </a:spcAft>
              <a:buClr>
                <a:schemeClr val="lt2"/>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01" name="Google Shape;1301;gc95842f4e8_0_715"/>
          <p:cNvSpPr txBox="1"/>
          <p:nvPr>
            <p:ph idx="1" type="body"/>
          </p:nvPr>
        </p:nvSpPr>
        <p:spPr>
          <a:xfrm rot="5400000">
            <a:off x="4061407" y="-1415001"/>
            <a:ext cx="4058700" cy="103536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302" name="Google Shape;1302;gc95842f4e8_0_715"/>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03" name="Google Shape;1303;gc95842f4e8_0_715"/>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04" name="Google Shape;1304;gc95842f4e8_0_715"/>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5" name="Shape 1305"/>
        <p:cNvGrpSpPr/>
        <p:nvPr/>
      </p:nvGrpSpPr>
      <p:grpSpPr>
        <a:xfrm>
          <a:off x="0" y="0"/>
          <a:ext cx="0" cy="0"/>
          <a:chOff x="0" y="0"/>
          <a:chExt cx="0" cy="0"/>
        </a:xfrm>
      </p:grpSpPr>
      <p:sp>
        <p:nvSpPr>
          <p:cNvPr id="1306" name="Google Shape;1306;gc95842f4e8_0_721"/>
          <p:cNvSpPr txBox="1"/>
          <p:nvPr>
            <p:ph type="title"/>
          </p:nvPr>
        </p:nvSpPr>
        <p:spPr>
          <a:xfrm rot="5400000">
            <a:off x="7534506" y="2058150"/>
            <a:ext cx="5181600" cy="2284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rtl="0" algn="l">
              <a:spcBef>
                <a:spcPts val="0"/>
              </a:spcBef>
              <a:spcAft>
                <a:spcPts val="0"/>
              </a:spcAft>
              <a:buClr>
                <a:schemeClr val="lt2"/>
              </a:buClr>
              <a:buSzPts val="4000"/>
              <a:buFont typeface="Lustria"/>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07" name="Google Shape;1307;gc95842f4e8_0_721"/>
          <p:cNvSpPr txBox="1"/>
          <p:nvPr>
            <p:ph idx="1" type="body"/>
          </p:nvPr>
        </p:nvSpPr>
        <p:spPr>
          <a:xfrm rot="5400000">
            <a:off x="2281518" y="-757950"/>
            <a:ext cx="5181600" cy="7916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36550" lvl="0" marL="457200" rtl="0" algn="l">
              <a:spcBef>
                <a:spcPts val="500"/>
              </a:spcBef>
              <a:spcAft>
                <a:spcPts val="0"/>
              </a:spcAft>
              <a:buSzPts val="1700"/>
              <a:buChar char="◈"/>
              <a:defRPr/>
            </a:lvl1pPr>
            <a:lvl2pPr indent="-336550" lvl="1" marL="914400" rtl="0" algn="l">
              <a:spcBef>
                <a:spcPts val="600"/>
              </a:spcBef>
              <a:spcAft>
                <a:spcPts val="0"/>
              </a:spcAft>
              <a:buSzPts val="1700"/>
              <a:buChar char="🞚"/>
              <a:defRPr/>
            </a:lvl2pPr>
            <a:lvl3pPr indent="-336550" lvl="2" marL="1371600" rtl="0" algn="l">
              <a:spcBef>
                <a:spcPts val="600"/>
              </a:spcBef>
              <a:spcAft>
                <a:spcPts val="0"/>
              </a:spcAft>
              <a:buSzPts val="1700"/>
              <a:buChar char="◈"/>
              <a:defRPr/>
            </a:lvl3pPr>
            <a:lvl4pPr indent="-336550" lvl="3" marL="1828800" rtl="0" algn="l">
              <a:spcBef>
                <a:spcPts val="600"/>
              </a:spcBef>
              <a:spcAft>
                <a:spcPts val="0"/>
              </a:spcAft>
              <a:buSzPts val="1700"/>
              <a:buChar char="🞚"/>
              <a:defRPr/>
            </a:lvl4pPr>
            <a:lvl5pPr indent="-336550" lvl="4" marL="2286000" rtl="0" algn="l">
              <a:spcBef>
                <a:spcPts val="600"/>
              </a:spcBef>
              <a:spcAft>
                <a:spcPts val="0"/>
              </a:spcAft>
              <a:buSzPts val="1700"/>
              <a:buChar char="◈"/>
              <a:defRPr/>
            </a:lvl5pPr>
            <a:lvl6pPr indent="-336550" lvl="5" marL="2743200" rtl="0" algn="l">
              <a:spcBef>
                <a:spcPts val="600"/>
              </a:spcBef>
              <a:spcAft>
                <a:spcPts val="0"/>
              </a:spcAft>
              <a:buSzPts val="1700"/>
              <a:buChar char="◈"/>
              <a:defRPr/>
            </a:lvl6pPr>
            <a:lvl7pPr indent="-336550" lvl="6" marL="3200400" rtl="0" algn="l">
              <a:spcBef>
                <a:spcPts val="600"/>
              </a:spcBef>
              <a:spcAft>
                <a:spcPts val="0"/>
              </a:spcAft>
              <a:buSzPts val="1700"/>
              <a:buChar char="◈"/>
              <a:defRPr/>
            </a:lvl7pPr>
            <a:lvl8pPr indent="-336550" lvl="7" marL="3657600" rtl="0" algn="l">
              <a:spcBef>
                <a:spcPts val="600"/>
              </a:spcBef>
              <a:spcAft>
                <a:spcPts val="0"/>
              </a:spcAft>
              <a:buSzPts val="1700"/>
              <a:buChar char="◈"/>
              <a:defRPr/>
            </a:lvl8pPr>
            <a:lvl9pPr indent="-336550" lvl="8" marL="4114800" rtl="0" algn="l">
              <a:spcBef>
                <a:spcPts val="600"/>
              </a:spcBef>
              <a:spcAft>
                <a:spcPts val="600"/>
              </a:spcAft>
              <a:buSzPts val="1700"/>
              <a:buChar char="◈"/>
              <a:defRPr/>
            </a:lvl9pPr>
          </a:lstStyle>
          <a:p/>
        </p:txBody>
      </p:sp>
      <p:sp>
        <p:nvSpPr>
          <p:cNvPr id="1308" name="Google Shape;1308;gc95842f4e8_0_721"/>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rtl="0" algn="r">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09" name="Google Shape;1309;gc95842f4e8_0_721"/>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310" name="Google Shape;1310;gc95842f4e8_0_721"/>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ransition Slide">
  <p:cSld name="5_Transition Slide">
    <p:bg>
      <p:bgPr>
        <a:solidFill>
          <a:schemeClr val="accent1"/>
        </a:solidFill>
      </p:bgPr>
    </p:bg>
    <p:spTree>
      <p:nvGrpSpPr>
        <p:cNvPr id="301" name="Shape 301"/>
        <p:cNvGrpSpPr/>
        <p:nvPr/>
      </p:nvGrpSpPr>
      <p:grpSpPr>
        <a:xfrm>
          <a:off x="0" y="0"/>
          <a:ext cx="0" cy="0"/>
          <a:chOff x="0" y="0"/>
          <a:chExt cx="0" cy="0"/>
        </a:xfrm>
      </p:grpSpPr>
      <p:pic>
        <p:nvPicPr>
          <p:cNvPr descr="A picture containing black&#10;&#10;Description automatically generated" id="302" name="Google Shape;302;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3" name="Google Shape;303;p30"/>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304" name="Google Shape;304;p30"/>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305" name="Google Shape;305;p30"/>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306" name="Google Shape;306;p30"/>
          <p:cNvGrpSpPr/>
          <p:nvPr/>
        </p:nvGrpSpPr>
        <p:grpSpPr>
          <a:xfrm>
            <a:off x="6784618" y="-211865"/>
            <a:ext cx="5490849" cy="8526964"/>
            <a:chOff x="6784618" y="-211865"/>
            <a:chExt cx="5490849" cy="8526964"/>
          </a:xfrm>
        </p:grpSpPr>
        <p:grpSp>
          <p:nvGrpSpPr>
            <p:cNvPr id="307" name="Google Shape;307;p30"/>
            <p:cNvGrpSpPr/>
            <p:nvPr/>
          </p:nvGrpSpPr>
          <p:grpSpPr>
            <a:xfrm>
              <a:off x="6784618" y="-211865"/>
              <a:ext cx="5490849" cy="8526964"/>
              <a:chOff x="6784618" y="-211865"/>
              <a:chExt cx="5490849" cy="8526964"/>
            </a:xfrm>
          </p:grpSpPr>
          <p:grpSp>
            <p:nvGrpSpPr>
              <p:cNvPr id="308" name="Google Shape;308;p30"/>
              <p:cNvGrpSpPr/>
              <p:nvPr/>
            </p:nvGrpSpPr>
            <p:grpSpPr>
              <a:xfrm>
                <a:off x="6784618" y="-211865"/>
                <a:ext cx="5490849" cy="7772280"/>
                <a:chOff x="6784618" y="-211865"/>
                <a:chExt cx="5490849" cy="7772280"/>
              </a:xfrm>
            </p:grpSpPr>
            <p:grpSp>
              <p:nvGrpSpPr>
                <p:cNvPr id="309" name="Google Shape;309;p30"/>
                <p:cNvGrpSpPr/>
                <p:nvPr/>
              </p:nvGrpSpPr>
              <p:grpSpPr>
                <a:xfrm>
                  <a:off x="6784618" y="-211865"/>
                  <a:ext cx="5490849" cy="7772280"/>
                  <a:chOff x="6512454" y="445898"/>
                  <a:chExt cx="5490849" cy="7772280"/>
                </a:xfrm>
              </p:grpSpPr>
              <p:grpSp>
                <p:nvGrpSpPr>
                  <p:cNvPr id="310" name="Google Shape;310;p30"/>
                  <p:cNvGrpSpPr/>
                  <p:nvPr/>
                </p:nvGrpSpPr>
                <p:grpSpPr>
                  <a:xfrm>
                    <a:off x="6512454" y="445898"/>
                    <a:ext cx="5490849" cy="7772280"/>
                    <a:chOff x="6512454" y="445898"/>
                    <a:chExt cx="5490849" cy="7772280"/>
                  </a:xfrm>
                </p:grpSpPr>
                <p:sp>
                  <p:nvSpPr>
                    <p:cNvPr id="311" name="Google Shape;311;p30"/>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2" name="Google Shape;312;p30"/>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3" name="Google Shape;313;p30"/>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4" name="Google Shape;314;p30"/>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5" name="Google Shape;315;p30"/>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6" name="Google Shape;316;p30"/>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7" name="Google Shape;317;p30"/>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8" name="Google Shape;318;p30"/>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19" name="Google Shape;319;p30"/>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20" name="Google Shape;320;p30"/>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21" name="Google Shape;321;p30"/>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322" name="Google Shape;322;p30"/>
                  <p:cNvGrpSpPr/>
                  <p:nvPr/>
                </p:nvGrpSpPr>
                <p:grpSpPr>
                  <a:xfrm>
                    <a:off x="6577613" y="618314"/>
                    <a:ext cx="4686348" cy="7417565"/>
                    <a:chOff x="6577613" y="618314"/>
                    <a:chExt cx="4686348" cy="7417565"/>
                  </a:xfrm>
                </p:grpSpPr>
                <p:sp>
                  <p:nvSpPr>
                    <p:cNvPr id="323" name="Google Shape;323;p30"/>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24" name="Google Shape;324;p30"/>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5" name="Google Shape;325;p30"/>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6" name="Google Shape;326;p30"/>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7" name="Google Shape;327;p30"/>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8" name="Google Shape;328;p30"/>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29" name="Google Shape;329;p30"/>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0" name="Google Shape;330;p30"/>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1" name="Google Shape;331;p30"/>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2" name="Google Shape;332;p30"/>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3" name="Google Shape;333;p30"/>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4" name="Google Shape;334;p30"/>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5" name="Google Shape;335;p30"/>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6" name="Google Shape;336;p30"/>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7" name="Google Shape;337;p30"/>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8" name="Google Shape;338;p30"/>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39" name="Google Shape;339;p30"/>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40" name="Google Shape;340;p30"/>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341" name="Google Shape;341;p30"/>
                <p:cNvCxnSpPr>
                  <a:stCxn id="332" idx="4"/>
                  <a:endCxn id="339"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342" name="Google Shape;342;p30"/>
                <p:cNvCxnSpPr>
                  <a:stCxn id="334" idx="6"/>
                  <a:endCxn id="333"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343" name="Google Shape;343;p30"/>
                <p:cNvCxnSpPr>
                  <a:stCxn id="333" idx="4"/>
                  <a:endCxn id="332"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344" name="Google Shape;344;p30"/>
                <p:cNvCxnSpPr>
                  <a:endCxn id="338"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345" name="Google Shape;345;p30"/>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46" name="Google Shape;346;p30"/>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47" name="Google Shape;347;p30"/>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48" name="Google Shape;348;p30"/>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49" name="Google Shape;349;p30"/>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50" name="Google Shape;350;p30"/>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51" name="Google Shape;351;p30"/>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352" name="Google Shape;352;p30"/>
            <p:cNvCxnSpPr>
              <a:stCxn id="338" idx="3"/>
              <a:endCxn id="328"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353" name="Google Shape;353;p30"/>
            <p:cNvCxnSpPr>
              <a:stCxn id="328" idx="0"/>
              <a:endCxn id="330"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354" name="Google Shape;354;p30"/>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355" name="Google Shape;355;p30"/>
          <p:cNvSpPr txBox="1"/>
          <p:nvPr>
            <p:ph idx="2"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id="356" name="Google Shape;356;p30"/>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357" name="Google Shape;357;p30"/>
          <p:cNvGrpSpPr/>
          <p:nvPr/>
        </p:nvGrpSpPr>
        <p:grpSpPr>
          <a:xfrm>
            <a:off x="1055688" y="5462350"/>
            <a:ext cx="1535857" cy="205452"/>
            <a:chOff x="1271589" y="5449650"/>
            <a:chExt cx="1535857" cy="205452"/>
          </a:xfrm>
        </p:grpSpPr>
        <p:sp>
          <p:nvSpPr>
            <p:cNvPr id="358" name="Google Shape;358;p30"/>
            <p:cNvSpPr/>
            <p:nvPr/>
          </p:nvSpPr>
          <p:spPr>
            <a:xfrm>
              <a:off x="1271589"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59" name="Google Shape;359;p30"/>
            <p:cNvSpPr/>
            <p:nvPr/>
          </p:nvSpPr>
          <p:spPr>
            <a:xfrm>
              <a:off x="1555355" y="5457768"/>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0" name="Google Shape;360;p30"/>
            <p:cNvSpPr/>
            <p:nvPr/>
          </p:nvSpPr>
          <p:spPr>
            <a:xfrm>
              <a:off x="1839121"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1" name="Google Shape;361;p30"/>
            <p:cNvSpPr/>
            <p:nvPr/>
          </p:nvSpPr>
          <p:spPr>
            <a:xfrm>
              <a:off x="2122887" y="5451475"/>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62" name="Google Shape;362;p30"/>
            <p:cNvSpPr/>
            <p:nvPr/>
          </p:nvSpPr>
          <p:spPr>
            <a:xfrm>
              <a:off x="2406654" y="5542302"/>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363" name="Google Shape;363;p30"/>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364" name="Google Shape;364;p30"/>
            <p:cNvCxnSpPr>
              <a:stCxn id="359"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365" name="Google Shape;365;p30"/>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366" name="Google Shape;366;p30"/>
            <p:cNvCxnSpPr>
              <a:stCxn id="361"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367" name="Google Shape;367;p30"/>
            <p:cNvSpPr/>
            <p:nvPr/>
          </p:nvSpPr>
          <p:spPr>
            <a:xfrm>
              <a:off x="2694646" y="5449650"/>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368" name="Google Shape;368;p30"/>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369" name="Google Shape;369;p30"/>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370" name="Google Shape;370;p30"/>
          <p:cNvSpPr txBox="1"/>
          <p:nvPr>
            <p:ph idx="3"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371" name="Google Shape;371;p30"/>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ransition Slide">
  <p:cSld name="6_Transition Slide">
    <p:bg>
      <p:bgPr>
        <a:solidFill>
          <a:schemeClr val="accent1"/>
        </a:solidFill>
      </p:bgPr>
    </p:bg>
    <p:spTree>
      <p:nvGrpSpPr>
        <p:cNvPr id="372" name="Shape 372"/>
        <p:cNvGrpSpPr/>
        <p:nvPr/>
      </p:nvGrpSpPr>
      <p:grpSpPr>
        <a:xfrm>
          <a:off x="0" y="0"/>
          <a:ext cx="0" cy="0"/>
          <a:chOff x="0" y="0"/>
          <a:chExt cx="0" cy="0"/>
        </a:xfrm>
      </p:grpSpPr>
      <p:pic>
        <p:nvPicPr>
          <p:cNvPr id="373" name="Google Shape;373;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74" name="Google Shape;374;p31"/>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375" name="Google Shape;375;p31"/>
          <p:cNvCxnSpPr/>
          <p:nvPr/>
        </p:nvCxnSpPr>
        <p:spPr>
          <a:xfrm>
            <a:off x="692150" y="0"/>
            <a:ext cx="0" cy="6858000"/>
          </a:xfrm>
          <a:prstGeom prst="straightConnector1">
            <a:avLst/>
          </a:prstGeom>
          <a:noFill/>
          <a:ln cap="flat" cmpd="sng" w="9525">
            <a:solidFill>
              <a:schemeClr val="lt1">
                <a:alpha val="26270"/>
              </a:schemeClr>
            </a:solidFill>
            <a:prstDash val="solid"/>
            <a:miter lim="800000"/>
            <a:headEnd len="sm" w="sm" type="none"/>
            <a:tailEnd len="sm" w="sm" type="none"/>
          </a:ln>
        </p:spPr>
      </p:cxnSp>
      <p:cxnSp>
        <p:nvCxnSpPr>
          <p:cNvPr id="376" name="Google Shape;376;p31"/>
          <p:cNvCxnSpPr/>
          <p:nvPr/>
        </p:nvCxnSpPr>
        <p:spPr>
          <a:xfrm>
            <a:off x="692150" y="2771775"/>
            <a:ext cx="0" cy="1334400"/>
          </a:xfrm>
          <a:prstGeom prst="straightConnector1">
            <a:avLst/>
          </a:prstGeom>
          <a:noFill/>
          <a:ln cap="flat" cmpd="sng" w="25400">
            <a:solidFill>
              <a:schemeClr val="lt1"/>
            </a:solidFill>
            <a:prstDash val="solid"/>
            <a:miter lim="800000"/>
            <a:headEnd len="sm" w="sm" type="none"/>
            <a:tailEnd len="sm" w="sm" type="none"/>
          </a:ln>
        </p:spPr>
      </p:cxnSp>
      <p:grpSp>
        <p:nvGrpSpPr>
          <p:cNvPr id="377" name="Google Shape;377;p31"/>
          <p:cNvGrpSpPr/>
          <p:nvPr/>
        </p:nvGrpSpPr>
        <p:grpSpPr>
          <a:xfrm>
            <a:off x="6784618" y="-211865"/>
            <a:ext cx="5490849" cy="8526964"/>
            <a:chOff x="6784618" y="-211865"/>
            <a:chExt cx="5490849" cy="8526964"/>
          </a:xfrm>
        </p:grpSpPr>
        <p:grpSp>
          <p:nvGrpSpPr>
            <p:cNvPr id="378" name="Google Shape;378;p31"/>
            <p:cNvGrpSpPr/>
            <p:nvPr/>
          </p:nvGrpSpPr>
          <p:grpSpPr>
            <a:xfrm>
              <a:off x="6784618" y="-211865"/>
              <a:ext cx="5490849" cy="8526964"/>
              <a:chOff x="6784618" y="-211865"/>
              <a:chExt cx="5490849" cy="8526964"/>
            </a:xfrm>
          </p:grpSpPr>
          <p:grpSp>
            <p:nvGrpSpPr>
              <p:cNvPr id="379" name="Google Shape;379;p31"/>
              <p:cNvGrpSpPr/>
              <p:nvPr/>
            </p:nvGrpSpPr>
            <p:grpSpPr>
              <a:xfrm>
                <a:off x="6784618" y="-211865"/>
                <a:ext cx="5490849" cy="7772280"/>
                <a:chOff x="6784618" y="-211865"/>
                <a:chExt cx="5490849" cy="7772280"/>
              </a:xfrm>
            </p:grpSpPr>
            <p:grpSp>
              <p:nvGrpSpPr>
                <p:cNvPr id="380" name="Google Shape;380;p31"/>
                <p:cNvGrpSpPr/>
                <p:nvPr/>
              </p:nvGrpSpPr>
              <p:grpSpPr>
                <a:xfrm>
                  <a:off x="6784618" y="-211865"/>
                  <a:ext cx="5490849" cy="7772280"/>
                  <a:chOff x="6512454" y="445898"/>
                  <a:chExt cx="5490849" cy="7772280"/>
                </a:xfrm>
              </p:grpSpPr>
              <p:grpSp>
                <p:nvGrpSpPr>
                  <p:cNvPr id="381" name="Google Shape;381;p31"/>
                  <p:cNvGrpSpPr/>
                  <p:nvPr/>
                </p:nvGrpSpPr>
                <p:grpSpPr>
                  <a:xfrm>
                    <a:off x="6512454" y="445898"/>
                    <a:ext cx="5490849" cy="7772280"/>
                    <a:chOff x="6512454" y="445898"/>
                    <a:chExt cx="5490849" cy="7772280"/>
                  </a:xfrm>
                </p:grpSpPr>
                <p:sp>
                  <p:nvSpPr>
                    <p:cNvPr id="382" name="Google Shape;382;p31"/>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3" name="Google Shape;383;p31"/>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4" name="Google Shape;384;p31"/>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5" name="Google Shape;385;p31"/>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6" name="Google Shape;386;p31"/>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7" name="Google Shape;387;p31"/>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8" name="Google Shape;388;p31"/>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89" name="Google Shape;389;p31"/>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90" name="Google Shape;390;p31"/>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91" name="Google Shape;391;p31"/>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92" name="Google Shape;392;p31"/>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393" name="Google Shape;393;p31"/>
                  <p:cNvGrpSpPr/>
                  <p:nvPr/>
                </p:nvGrpSpPr>
                <p:grpSpPr>
                  <a:xfrm>
                    <a:off x="6577613" y="618314"/>
                    <a:ext cx="4686348" cy="7417565"/>
                    <a:chOff x="6577613" y="618314"/>
                    <a:chExt cx="4686348" cy="7417565"/>
                  </a:xfrm>
                </p:grpSpPr>
                <p:sp>
                  <p:nvSpPr>
                    <p:cNvPr id="394" name="Google Shape;394;p31"/>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395" name="Google Shape;395;p31"/>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6" name="Google Shape;396;p31"/>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7" name="Google Shape;397;p31"/>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8" name="Google Shape;398;p31"/>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9" name="Google Shape;399;p31"/>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0" name="Google Shape;400;p31"/>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1" name="Google Shape;401;p31"/>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2" name="Google Shape;402;p31"/>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3" name="Google Shape;403;p31"/>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4" name="Google Shape;404;p31"/>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5" name="Google Shape;405;p31"/>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6" name="Google Shape;406;p31"/>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7" name="Google Shape;407;p31"/>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8" name="Google Shape;408;p31"/>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09" name="Google Shape;409;p31"/>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10" name="Google Shape;410;p31"/>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11" name="Google Shape;411;p31"/>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412" name="Google Shape;412;p31"/>
                <p:cNvCxnSpPr>
                  <a:stCxn id="403" idx="4"/>
                  <a:endCxn id="410"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413" name="Google Shape;413;p31"/>
                <p:cNvCxnSpPr>
                  <a:stCxn id="405" idx="6"/>
                  <a:endCxn id="404"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414" name="Google Shape;414;p31"/>
                <p:cNvCxnSpPr>
                  <a:stCxn id="404" idx="4"/>
                  <a:endCxn id="403"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415" name="Google Shape;415;p31"/>
                <p:cNvCxnSpPr>
                  <a:endCxn id="409"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416" name="Google Shape;416;p31"/>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17" name="Google Shape;417;p31"/>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18" name="Google Shape;418;p31"/>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19" name="Google Shape;419;p31"/>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20" name="Google Shape;420;p31"/>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21" name="Google Shape;421;p31"/>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22" name="Google Shape;422;p31"/>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cxnSp>
          <p:nvCxnSpPr>
            <p:cNvPr id="423" name="Google Shape;423;p31"/>
            <p:cNvCxnSpPr>
              <a:stCxn id="409" idx="3"/>
              <a:endCxn id="399"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424" name="Google Shape;424;p31"/>
            <p:cNvCxnSpPr>
              <a:stCxn id="399" idx="0"/>
              <a:endCxn id="401"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425" name="Google Shape;425;p31"/>
          <p:cNvSpPr txBox="1"/>
          <p:nvPr>
            <p:ph idx="1" type="body"/>
          </p:nvPr>
        </p:nvSpPr>
        <p:spPr>
          <a:xfrm>
            <a:off x="1003773" y="2598003"/>
            <a:ext cx="7234800" cy="831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26" name="Google Shape;426;p31"/>
          <p:cNvSpPr txBox="1"/>
          <p:nvPr>
            <p:ph idx="2" type="body"/>
          </p:nvPr>
        </p:nvSpPr>
        <p:spPr>
          <a:xfrm>
            <a:off x="1003773" y="3385403"/>
            <a:ext cx="7234800" cy="83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5400"/>
              <a:buFont typeface="Arial"/>
              <a:buNone/>
              <a:defRPr b="0" i="0" sz="5400" u="none" cap="none" strike="noStrike">
                <a:solidFill>
                  <a:schemeClr val="l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pic>
        <p:nvPicPr>
          <p:cNvPr id="427" name="Google Shape;427;p31"/>
          <p:cNvPicPr preferRelativeResize="0"/>
          <p:nvPr/>
        </p:nvPicPr>
        <p:blipFill rotWithShape="1">
          <a:blip r:embed="rId3">
            <a:alphaModFix/>
          </a:blip>
          <a:srcRect b="0" l="0" r="0" t="0"/>
          <a:stretch/>
        </p:blipFill>
        <p:spPr>
          <a:xfrm>
            <a:off x="996049" y="604125"/>
            <a:ext cx="2051952" cy="567834"/>
          </a:xfrm>
          <a:prstGeom prst="rect">
            <a:avLst/>
          </a:prstGeom>
          <a:noFill/>
          <a:ln>
            <a:noFill/>
          </a:ln>
        </p:spPr>
      </p:pic>
      <p:grpSp>
        <p:nvGrpSpPr>
          <p:cNvPr id="428" name="Google Shape;428;p31"/>
          <p:cNvGrpSpPr/>
          <p:nvPr/>
        </p:nvGrpSpPr>
        <p:grpSpPr>
          <a:xfrm>
            <a:off x="1055688" y="5462350"/>
            <a:ext cx="1535857" cy="205452"/>
            <a:chOff x="1271589" y="5449650"/>
            <a:chExt cx="1535857" cy="205452"/>
          </a:xfrm>
        </p:grpSpPr>
        <p:sp>
          <p:nvSpPr>
            <p:cNvPr id="429" name="Google Shape;429;p31"/>
            <p:cNvSpPr/>
            <p:nvPr/>
          </p:nvSpPr>
          <p:spPr>
            <a:xfrm>
              <a:off x="1271589"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0" name="Google Shape;430;p31"/>
            <p:cNvSpPr/>
            <p:nvPr/>
          </p:nvSpPr>
          <p:spPr>
            <a:xfrm>
              <a:off x="1555355" y="5457768"/>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1" name="Google Shape;431;p31"/>
            <p:cNvSpPr/>
            <p:nvPr/>
          </p:nvSpPr>
          <p:spPr>
            <a:xfrm>
              <a:off x="1839121"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2" name="Google Shape;432;p31"/>
            <p:cNvSpPr/>
            <p:nvPr/>
          </p:nvSpPr>
          <p:spPr>
            <a:xfrm>
              <a:off x="2122887" y="5451475"/>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33" name="Google Shape;433;p31"/>
            <p:cNvSpPr/>
            <p:nvPr/>
          </p:nvSpPr>
          <p:spPr>
            <a:xfrm>
              <a:off x="2406654" y="5542302"/>
              <a:ext cx="112800" cy="112800"/>
            </a:xfrm>
            <a:prstGeom prst="ellipse">
              <a:avLst/>
            </a:prstGeom>
            <a:solidFill>
              <a:schemeClr val="lt1">
                <a:alpha val="11370"/>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434" name="Google Shape;434;p31"/>
            <p:cNvCxnSpPr/>
            <p:nvPr/>
          </p:nvCxnSpPr>
          <p:spPr>
            <a:xfrm flipH="1" rot="10800000">
              <a:off x="1384301"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435" name="Google Shape;435;p31"/>
            <p:cNvCxnSpPr>
              <a:stCxn id="430" idx="6"/>
            </p:cNvCxnSpPr>
            <p:nvPr/>
          </p:nvCxnSpPr>
          <p:spPr>
            <a:xfrm>
              <a:off x="1668155" y="5514168"/>
              <a:ext cx="171000" cy="846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436" name="Google Shape;436;p31"/>
            <p:cNvCxnSpPr/>
            <p:nvPr/>
          </p:nvCxnSpPr>
          <p:spPr>
            <a:xfrm flipH="1" rot="10800000">
              <a:off x="1951833"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cxnSp>
          <p:nvCxnSpPr>
            <p:cNvPr id="437" name="Google Shape;437;p31"/>
            <p:cNvCxnSpPr>
              <a:stCxn id="432" idx="6"/>
            </p:cNvCxnSpPr>
            <p:nvPr/>
          </p:nvCxnSpPr>
          <p:spPr>
            <a:xfrm>
              <a:off x="2235687" y="5507875"/>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sp>
          <p:nvSpPr>
            <p:cNvPr id="438" name="Google Shape;438;p31"/>
            <p:cNvSpPr/>
            <p:nvPr/>
          </p:nvSpPr>
          <p:spPr>
            <a:xfrm>
              <a:off x="2694646" y="5449650"/>
              <a:ext cx="112800" cy="112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439" name="Google Shape;439;p31"/>
            <p:cNvCxnSpPr/>
            <p:nvPr/>
          </p:nvCxnSpPr>
          <p:spPr>
            <a:xfrm flipH="1" rot="10800000">
              <a:off x="2519365" y="5507758"/>
              <a:ext cx="171000" cy="90900"/>
            </a:xfrm>
            <a:prstGeom prst="straightConnector1">
              <a:avLst/>
            </a:prstGeom>
            <a:noFill/>
            <a:ln cap="flat" cmpd="sng" w="9525">
              <a:solidFill>
                <a:schemeClr val="lt1">
                  <a:alpha val="40000"/>
                </a:schemeClr>
              </a:solidFill>
              <a:prstDash val="solid"/>
              <a:miter lim="800000"/>
              <a:headEnd len="sm" w="sm" type="none"/>
              <a:tailEnd len="sm" w="sm" type="none"/>
            </a:ln>
          </p:spPr>
        </p:cxnSp>
      </p:grpSp>
      <p:cxnSp>
        <p:nvCxnSpPr>
          <p:cNvPr id="440" name="Google Shape;440;p31"/>
          <p:cNvCxnSpPr/>
          <p:nvPr/>
        </p:nvCxnSpPr>
        <p:spPr>
          <a:xfrm>
            <a:off x="2591457" y="5518706"/>
            <a:ext cx="4547400" cy="0"/>
          </a:xfrm>
          <a:prstGeom prst="straightConnector1">
            <a:avLst/>
          </a:prstGeom>
          <a:noFill/>
          <a:ln cap="flat" cmpd="sng" w="9525">
            <a:solidFill>
              <a:schemeClr val="lt1">
                <a:alpha val="11370"/>
              </a:schemeClr>
            </a:solidFill>
            <a:prstDash val="solid"/>
            <a:miter lim="800000"/>
            <a:headEnd len="sm" w="sm" type="none"/>
            <a:tailEnd len="sm" w="sm" type="none"/>
          </a:ln>
        </p:spPr>
      </p:cxnSp>
      <p:sp>
        <p:nvSpPr>
          <p:cNvPr id="441" name="Google Shape;441;p31"/>
          <p:cNvSpPr txBox="1"/>
          <p:nvPr>
            <p:ph idx="3" type="body"/>
          </p:nvPr>
        </p:nvSpPr>
        <p:spPr>
          <a:xfrm rot="5400000">
            <a:off x="10718411" y="3347950"/>
            <a:ext cx="1574700" cy="1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50"/>
              <a:buFont typeface="Arial"/>
              <a:buNone/>
              <a:defRPr b="0" i="0" sz="105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42" name="Google Shape;442;p31"/>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lt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Client 4 Columns">
  <p:cSld name="Slide Client 4 Columns">
    <p:bg>
      <p:bgPr>
        <a:solidFill>
          <a:schemeClr val="lt1"/>
        </a:solidFill>
      </p:bgPr>
    </p:bg>
    <p:spTree>
      <p:nvGrpSpPr>
        <p:cNvPr id="443" name="Shape 443"/>
        <p:cNvGrpSpPr/>
        <p:nvPr/>
      </p:nvGrpSpPr>
      <p:grpSpPr>
        <a:xfrm>
          <a:off x="0" y="0"/>
          <a:ext cx="0" cy="0"/>
          <a:chOff x="0" y="0"/>
          <a:chExt cx="0" cy="0"/>
        </a:xfrm>
      </p:grpSpPr>
      <p:pic>
        <p:nvPicPr>
          <p:cNvPr descr="Une image contenant ciel, extérieur&#10;&#10;Description générée automatiquement" id="444" name="Google Shape;444;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45" name="Google Shape;445;p32"/>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446" name="Google Shape;446;p32"/>
          <p:cNvCxnSpPr/>
          <p:nvPr/>
        </p:nvCxnSpPr>
        <p:spPr>
          <a:xfrm>
            <a:off x="692150" y="0"/>
            <a:ext cx="0" cy="6858000"/>
          </a:xfrm>
          <a:prstGeom prst="straightConnector1">
            <a:avLst/>
          </a:prstGeom>
          <a:noFill/>
          <a:ln cap="flat" cmpd="sng" w="9525">
            <a:solidFill>
              <a:schemeClr val="accent1">
                <a:alpha val="6270"/>
              </a:schemeClr>
            </a:solidFill>
            <a:prstDash val="solid"/>
            <a:miter lim="800000"/>
            <a:headEnd len="sm" w="sm" type="none"/>
            <a:tailEnd len="sm" w="sm" type="none"/>
          </a:ln>
        </p:spPr>
      </p:cxnSp>
      <p:cxnSp>
        <p:nvCxnSpPr>
          <p:cNvPr id="447" name="Google Shape;447;p32"/>
          <p:cNvCxnSpPr/>
          <p:nvPr/>
        </p:nvCxnSpPr>
        <p:spPr>
          <a:xfrm>
            <a:off x="692150" y="771525"/>
            <a:ext cx="0" cy="666600"/>
          </a:xfrm>
          <a:prstGeom prst="straightConnector1">
            <a:avLst/>
          </a:prstGeom>
          <a:noFill/>
          <a:ln cap="flat" cmpd="sng" w="38100">
            <a:solidFill>
              <a:schemeClr val="accent1"/>
            </a:solidFill>
            <a:prstDash val="solid"/>
            <a:miter lim="800000"/>
            <a:headEnd len="sm" w="sm" type="none"/>
            <a:tailEnd len="sm" w="sm" type="none"/>
          </a:ln>
        </p:spPr>
      </p:cxnSp>
      <p:sp>
        <p:nvSpPr>
          <p:cNvPr id="448" name="Google Shape;448;p32"/>
          <p:cNvSpPr/>
          <p:nvPr>
            <p:ph idx="2" type="pic"/>
          </p:nvPr>
        </p:nvSpPr>
        <p:spPr>
          <a:xfrm>
            <a:off x="1756892"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49" name="Google Shape;449;p32"/>
          <p:cNvSpPr/>
          <p:nvPr>
            <p:ph idx="3" type="pic"/>
          </p:nvPr>
        </p:nvSpPr>
        <p:spPr>
          <a:xfrm>
            <a:off x="1756892"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0" name="Google Shape;450;p32"/>
          <p:cNvSpPr/>
          <p:nvPr>
            <p:ph idx="4" type="pic"/>
          </p:nvPr>
        </p:nvSpPr>
        <p:spPr>
          <a:xfrm>
            <a:off x="1756892"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1" name="Google Shape;451;p32"/>
          <p:cNvSpPr/>
          <p:nvPr>
            <p:ph idx="5" type="pic"/>
          </p:nvPr>
        </p:nvSpPr>
        <p:spPr>
          <a:xfrm>
            <a:off x="1756892"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2" name="Google Shape;452;p32"/>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accent1"/>
              </a:buClr>
              <a:buSzPts val="2800"/>
              <a:buFont typeface="Arial"/>
              <a:buNone/>
              <a:defRPr b="0" i="0" sz="2800" u="none" cap="none" strike="noStrike">
                <a:solidFill>
                  <a:schemeClr val="accent1"/>
                </a:solidFill>
                <a:latin typeface="Roboto Medium"/>
                <a:ea typeface="Roboto Medium"/>
                <a:cs typeface="Roboto Medium"/>
                <a:sym typeface="Roboto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3" name="Google Shape;453;p32"/>
          <p:cNvSpPr txBox="1"/>
          <p:nvPr>
            <p:ph idx="6" type="body"/>
          </p:nvPr>
        </p:nvSpPr>
        <p:spPr>
          <a:xfrm>
            <a:off x="1066799" y="1220003"/>
            <a:ext cx="10429800" cy="218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4" name="Google Shape;454;p32"/>
          <p:cNvSpPr/>
          <p:nvPr>
            <p:ph idx="7" type="pic"/>
          </p:nvPr>
        </p:nvSpPr>
        <p:spPr>
          <a:xfrm>
            <a:off x="4412881"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5" name="Google Shape;455;p32"/>
          <p:cNvSpPr/>
          <p:nvPr>
            <p:ph idx="8" type="pic"/>
          </p:nvPr>
        </p:nvSpPr>
        <p:spPr>
          <a:xfrm>
            <a:off x="4412881"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6" name="Google Shape;456;p32"/>
          <p:cNvSpPr/>
          <p:nvPr>
            <p:ph idx="9" type="pic"/>
          </p:nvPr>
        </p:nvSpPr>
        <p:spPr>
          <a:xfrm>
            <a:off x="4412881"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7" name="Google Shape;457;p32"/>
          <p:cNvSpPr/>
          <p:nvPr>
            <p:ph idx="13" type="pic"/>
          </p:nvPr>
        </p:nvSpPr>
        <p:spPr>
          <a:xfrm>
            <a:off x="4412881"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8" name="Google Shape;458;p32"/>
          <p:cNvSpPr/>
          <p:nvPr>
            <p:ph idx="14" type="pic"/>
          </p:nvPr>
        </p:nvSpPr>
        <p:spPr>
          <a:xfrm>
            <a:off x="7068868"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59" name="Google Shape;459;p32"/>
          <p:cNvSpPr/>
          <p:nvPr>
            <p:ph idx="15" type="pic"/>
          </p:nvPr>
        </p:nvSpPr>
        <p:spPr>
          <a:xfrm>
            <a:off x="7068868"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0" name="Google Shape;460;p32"/>
          <p:cNvSpPr/>
          <p:nvPr>
            <p:ph idx="16" type="pic"/>
          </p:nvPr>
        </p:nvSpPr>
        <p:spPr>
          <a:xfrm>
            <a:off x="7068868"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1" name="Google Shape;461;p32"/>
          <p:cNvSpPr/>
          <p:nvPr>
            <p:ph idx="17" type="pic"/>
          </p:nvPr>
        </p:nvSpPr>
        <p:spPr>
          <a:xfrm>
            <a:off x="7068868"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2" name="Google Shape;462;p32"/>
          <p:cNvSpPr/>
          <p:nvPr>
            <p:ph idx="18" type="pic"/>
          </p:nvPr>
        </p:nvSpPr>
        <p:spPr>
          <a:xfrm>
            <a:off x="9719294" y="2946609"/>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3" name="Google Shape;463;p32"/>
          <p:cNvSpPr/>
          <p:nvPr>
            <p:ph idx="19" type="pic"/>
          </p:nvPr>
        </p:nvSpPr>
        <p:spPr>
          <a:xfrm>
            <a:off x="9719294" y="3797623"/>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4" name="Google Shape;464;p32"/>
          <p:cNvSpPr/>
          <p:nvPr>
            <p:ph idx="20" type="pic"/>
          </p:nvPr>
        </p:nvSpPr>
        <p:spPr>
          <a:xfrm>
            <a:off x="9719294" y="465224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5" name="Google Shape;465;p32"/>
          <p:cNvSpPr/>
          <p:nvPr>
            <p:ph idx="21" type="pic"/>
          </p:nvPr>
        </p:nvSpPr>
        <p:spPr>
          <a:xfrm>
            <a:off x="9719294" y="5499651"/>
            <a:ext cx="1076100" cy="516300"/>
          </a:xfrm>
          <a:prstGeom prst="rect">
            <a:avLst/>
          </a:prstGeom>
          <a:noFill/>
          <a:ln>
            <a:noFill/>
          </a:ln>
        </p:spPr>
        <p:txBody>
          <a:bodyPr anchorCtr="1" anchor="ctr" bIns="288000" lIns="91425" spcFirstLastPara="1" rIns="91425" wrap="square" tIns="45700">
            <a:noAutofit/>
          </a:bodyPr>
          <a:lstStyle>
            <a:lvl1pPr lvl="0" marR="0" rtl="0" algn="ctr">
              <a:lnSpc>
                <a:spcPct val="90000"/>
              </a:lnSpc>
              <a:spcBef>
                <a:spcPts val="1000"/>
              </a:spcBef>
              <a:spcAft>
                <a:spcPts val="0"/>
              </a:spcAft>
              <a:buClr>
                <a:schemeClr val="dk2"/>
              </a:buClr>
              <a:buSzPts val="600"/>
              <a:buFont typeface="Arial"/>
              <a:buNone/>
              <a:defRPr b="0" i="0" sz="600" u="none" cap="none" strike="noStrike">
                <a:solidFill>
                  <a:schemeClr val="dk2"/>
                </a:solidFill>
                <a:latin typeface="Roboto Medium"/>
                <a:ea typeface="Roboto Medium"/>
                <a:cs typeface="Roboto Medium"/>
                <a:sym typeface="Roboto Medium"/>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Light"/>
                <a:ea typeface="Roboto Light"/>
                <a:cs typeface="Roboto Light"/>
                <a:sym typeface="Roboto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Light"/>
                <a:ea typeface="Roboto Light"/>
                <a:cs typeface="Roboto Light"/>
                <a:sym typeface="Roboto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466" name="Google Shape;466;p32"/>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467" name="Google Shape;467;p32"/>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/34</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lide 1 Line Subtitle">
  <p:cSld name="1_Cover Slide 1 Line Subtitle">
    <p:bg>
      <p:bgPr>
        <a:solidFill>
          <a:srgbClr val="16839A"/>
        </a:solidFill>
      </p:bgPr>
    </p:bg>
    <p:spTree>
      <p:nvGrpSpPr>
        <p:cNvPr id="468" name="Shape 468"/>
        <p:cNvGrpSpPr/>
        <p:nvPr/>
      </p:nvGrpSpPr>
      <p:grpSpPr>
        <a:xfrm>
          <a:off x="0" y="0"/>
          <a:ext cx="0" cy="0"/>
          <a:chOff x="0" y="0"/>
          <a:chExt cx="0" cy="0"/>
        </a:xfrm>
      </p:grpSpPr>
      <p:pic>
        <p:nvPicPr>
          <p:cNvPr descr="A picture containing water, invertebrate, animal&#10;&#10;Description automatically generated" id="469" name="Google Shape;469;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0" name="Google Shape;470;p33"/>
          <p:cNvSpPr/>
          <p:nvPr/>
        </p:nvSpPr>
        <p:spPr>
          <a:xfrm>
            <a:off x="-14286" y="0"/>
            <a:ext cx="12192000" cy="6858000"/>
          </a:xfrm>
          <a:prstGeom prst="rect">
            <a:avLst/>
          </a:prstGeom>
          <a:solidFill>
            <a:srgbClr val="16839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cxnSp>
        <p:nvCxnSpPr>
          <p:cNvPr id="471" name="Google Shape;471;p33"/>
          <p:cNvCxnSpPr/>
          <p:nvPr/>
        </p:nvCxnSpPr>
        <p:spPr>
          <a:xfrm>
            <a:off x="698293" y="0"/>
            <a:ext cx="0" cy="6858000"/>
          </a:xfrm>
          <a:prstGeom prst="straightConnector1">
            <a:avLst/>
          </a:prstGeom>
          <a:noFill/>
          <a:ln cap="flat" cmpd="sng" w="9525">
            <a:solidFill>
              <a:schemeClr val="lt1">
                <a:alpha val="11370"/>
              </a:schemeClr>
            </a:solidFill>
            <a:prstDash val="solid"/>
            <a:miter lim="800000"/>
            <a:headEnd len="sm" w="sm" type="none"/>
            <a:tailEnd len="sm" w="sm" type="none"/>
          </a:ln>
        </p:spPr>
      </p:cxnSp>
      <p:cxnSp>
        <p:nvCxnSpPr>
          <p:cNvPr id="472" name="Google Shape;472;p33"/>
          <p:cNvCxnSpPr/>
          <p:nvPr/>
        </p:nvCxnSpPr>
        <p:spPr>
          <a:xfrm rot="10800000">
            <a:off x="698293" y="3070098"/>
            <a:ext cx="0" cy="1030800"/>
          </a:xfrm>
          <a:prstGeom prst="straightConnector1">
            <a:avLst/>
          </a:prstGeom>
          <a:noFill/>
          <a:ln cap="flat" cmpd="sng" w="25400">
            <a:solidFill>
              <a:schemeClr val="lt1"/>
            </a:solidFill>
            <a:prstDash val="solid"/>
            <a:miter lim="800000"/>
            <a:headEnd len="sm" w="sm" type="none"/>
            <a:tailEnd len="sm" w="sm" type="none"/>
          </a:ln>
        </p:spPr>
      </p:cxnSp>
      <p:pic>
        <p:nvPicPr>
          <p:cNvPr id="473" name="Google Shape;473;p33"/>
          <p:cNvPicPr preferRelativeResize="0"/>
          <p:nvPr/>
        </p:nvPicPr>
        <p:blipFill rotWithShape="1">
          <a:blip r:embed="rId3">
            <a:alphaModFix/>
          </a:blip>
          <a:srcRect b="0" l="0" r="0" t="0"/>
          <a:stretch/>
        </p:blipFill>
        <p:spPr>
          <a:xfrm>
            <a:off x="1003774" y="1951162"/>
            <a:ext cx="2051952" cy="567834"/>
          </a:xfrm>
          <a:prstGeom prst="rect">
            <a:avLst/>
          </a:prstGeom>
          <a:noFill/>
          <a:ln>
            <a:noFill/>
          </a:ln>
        </p:spPr>
      </p:pic>
      <p:grpSp>
        <p:nvGrpSpPr>
          <p:cNvPr id="474" name="Google Shape;474;p33"/>
          <p:cNvGrpSpPr/>
          <p:nvPr/>
        </p:nvGrpSpPr>
        <p:grpSpPr>
          <a:xfrm>
            <a:off x="6784618" y="-211865"/>
            <a:ext cx="6604190" cy="8526964"/>
            <a:chOff x="6784618" y="-211865"/>
            <a:chExt cx="6604190" cy="8526964"/>
          </a:xfrm>
        </p:grpSpPr>
        <p:grpSp>
          <p:nvGrpSpPr>
            <p:cNvPr id="475" name="Google Shape;475;p33"/>
            <p:cNvGrpSpPr/>
            <p:nvPr/>
          </p:nvGrpSpPr>
          <p:grpSpPr>
            <a:xfrm>
              <a:off x="6784618" y="-211865"/>
              <a:ext cx="6604190" cy="8526964"/>
              <a:chOff x="6784618" y="-211865"/>
              <a:chExt cx="6604190" cy="8526964"/>
            </a:xfrm>
          </p:grpSpPr>
          <p:grpSp>
            <p:nvGrpSpPr>
              <p:cNvPr id="476" name="Google Shape;476;p33"/>
              <p:cNvGrpSpPr/>
              <p:nvPr/>
            </p:nvGrpSpPr>
            <p:grpSpPr>
              <a:xfrm>
                <a:off x="6784618" y="-211865"/>
                <a:ext cx="5490849" cy="7772280"/>
                <a:chOff x="6784618" y="-211865"/>
                <a:chExt cx="5490849" cy="7772280"/>
              </a:xfrm>
            </p:grpSpPr>
            <p:grpSp>
              <p:nvGrpSpPr>
                <p:cNvPr id="477" name="Google Shape;477;p33"/>
                <p:cNvGrpSpPr/>
                <p:nvPr/>
              </p:nvGrpSpPr>
              <p:grpSpPr>
                <a:xfrm>
                  <a:off x="6784618" y="-211865"/>
                  <a:ext cx="5490849" cy="7772280"/>
                  <a:chOff x="6512454" y="445898"/>
                  <a:chExt cx="5490849" cy="7772280"/>
                </a:xfrm>
              </p:grpSpPr>
              <p:grpSp>
                <p:nvGrpSpPr>
                  <p:cNvPr id="478" name="Google Shape;478;p33"/>
                  <p:cNvGrpSpPr/>
                  <p:nvPr/>
                </p:nvGrpSpPr>
                <p:grpSpPr>
                  <a:xfrm>
                    <a:off x="6512454" y="445898"/>
                    <a:ext cx="5490849" cy="7772280"/>
                    <a:chOff x="6512454" y="445898"/>
                    <a:chExt cx="5490849" cy="7772280"/>
                  </a:xfrm>
                </p:grpSpPr>
                <p:sp>
                  <p:nvSpPr>
                    <p:cNvPr id="479" name="Google Shape;479;p33"/>
                    <p:cNvSpPr/>
                    <p:nvPr/>
                  </p:nvSpPr>
                  <p:spPr>
                    <a:xfrm rot="2742589">
                      <a:off x="8826073" y="1767842"/>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0" name="Google Shape;480;p33"/>
                    <p:cNvSpPr/>
                    <p:nvPr/>
                  </p:nvSpPr>
                  <p:spPr>
                    <a:xfrm rot="2742589">
                      <a:off x="8555160" y="2104837"/>
                      <a:ext cx="2272933" cy="82651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1" name="Google Shape;481;p33"/>
                    <p:cNvSpPr/>
                    <p:nvPr/>
                  </p:nvSpPr>
                  <p:spPr>
                    <a:xfrm rot="2742589">
                      <a:off x="9936033" y="3281166"/>
                      <a:ext cx="413260" cy="1446405"/>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2" name="Google Shape;482;p33"/>
                    <p:cNvSpPr/>
                    <p:nvPr/>
                  </p:nvSpPr>
                  <p:spPr>
                    <a:xfrm rot="2742589">
                      <a:off x="8527756" y="3218735"/>
                      <a:ext cx="1859672" cy="1033146"/>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3" name="Google Shape;483;p33"/>
                    <p:cNvSpPr/>
                    <p:nvPr/>
                  </p:nvSpPr>
                  <p:spPr>
                    <a:xfrm rot="2742589">
                      <a:off x="9587788" y="4963806"/>
                      <a:ext cx="1446411" cy="826517"/>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4" name="Google Shape;484;p33"/>
                    <p:cNvSpPr/>
                    <p:nvPr/>
                  </p:nvSpPr>
                  <p:spPr>
                    <a:xfrm rot="2741417">
                      <a:off x="10007608" y="821097"/>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5" name="Google Shape;485;p33"/>
                    <p:cNvSpPr/>
                    <p:nvPr/>
                  </p:nvSpPr>
                  <p:spPr>
                    <a:xfrm rot="-4342855">
                      <a:off x="7057927" y="5538595"/>
                      <a:ext cx="413474" cy="1447153"/>
                    </a:xfrm>
                    <a:custGeom>
                      <a:rect b="b" l="l" r="r" t="t"/>
                      <a:pathLst>
                        <a:path extrusionOk="0" h="1448049" w="413730">
                          <a:moveTo>
                            <a:pt x="601978" y="1644570"/>
                          </a:moveTo>
                          <a:lnTo>
                            <a:pt x="593703" y="1628021"/>
                          </a:lnTo>
                          <a:lnTo>
                            <a:pt x="0" y="513023"/>
                          </a:lnTo>
                          <a:lnTo>
                            <a:pt x="2069" y="510955"/>
                          </a:lnTo>
                          <a:lnTo>
                            <a:pt x="434417" y="0"/>
                          </a:lnTo>
                          <a:lnTo>
                            <a:pt x="601978" y="1644570"/>
                          </a:lnTo>
                          <a:close/>
                          <a:moveTo>
                            <a:pt x="8275" y="513023"/>
                          </a:moveTo>
                          <a:lnTo>
                            <a:pt x="589566" y="1607335"/>
                          </a:lnTo>
                          <a:lnTo>
                            <a:pt x="426142" y="16549"/>
                          </a:lnTo>
                          <a:lnTo>
                            <a:pt x="8275" y="513023"/>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6" name="Google Shape;486;p33"/>
                    <p:cNvSpPr/>
                    <p:nvPr/>
                  </p:nvSpPr>
                  <p:spPr>
                    <a:xfrm rot="-4342855">
                      <a:off x="6977840" y="6658222"/>
                      <a:ext cx="1860633" cy="1033680"/>
                    </a:xfrm>
                    <a:custGeom>
                      <a:rect b="b" l="l" r="r" t="t"/>
                      <a:pathLst>
                        <a:path extrusionOk="0" h="1034320" w="1861785">
                          <a:moveTo>
                            <a:pt x="1512184" y="1055007"/>
                          </a:moveTo>
                          <a:lnTo>
                            <a:pt x="1510115" y="1052939"/>
                          </a:lnTo>
                          <a:lnTo>
                            <a:pt x="0" y="0"/>
                          </a:lnTo>
                          <a:lnTo>
                            <a:pt x="20686" y="6206"/>
                          </a:lnTo>
                          <a:lnTo>
                            <a:pt x="2004523" y="529572"/>
                          </a:lnTo>
                          <a:lnTo>
                            <a:pt x="1512184" y="1055007"/>
                          </a:lnTo>
                          <a:close/>
                          <a:moveTo>
                            <a:pt x="37236" y="18618"/>
                          </a:moveTo>
                          <a:lnTo>
                            <a:pt x="1512184" y="1046733"/>
                          </a:lnTo>
                          <a:lnTo>
                            <a:pt x="1990042" y="533710"/>
                          </a:lnTo>
                          <a:lnTo>
                            <a:pt x="37236" y="18618"/>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7" name="Google Shape;487;p33"/>
                    <p:cNvSpPr/>
                    <p:nvPr/>
                  </p:nvSpPr>
                  <p:spPr>
                    <a:xfrm rot="-4342855">
                      <a:off x="7566307" y="5500848"/>
                      <a:ext cx="2067370" cy="413472"/>
                    </a:xfrm>
                    <a:custGeom>
                      <a:rect b="b" l="l" r="r" t="t"/>
                      <a:pathLst>
                        <a:path extrusionOk="0" h="413728" w="2068650">
                          <a:moveTo>
                            <a:pt x="0" y="527504"/>
                          </a:moveTo>
                          <a:lnTo>
                            <a:pt x="490270" y="0"/>
                          </a:lnTo>
                          <a:lnTo>
                            <a:pt x="492339" y="0"/>
                          </a:lnTo>
                          <a:lnTo>
                            <a:pt x="2099681" y="457170"/>
                          </a:lnTo>
                          <a:lnTo>
                            <a:pt x="0" y="527504"/>
                          </a:lnTo>
                          <a:close/>
                          <a:moveTo>
                            <a:pt x="492339" y="8275"/>
                          </a:moveTo>
                          <a:lnTo>
                            <a:pt x="16549" y="519229"/>
                          </a:lnTo>
                          <a:lnTo>
                            <a:pt x="2052102" y="450964"/>
                          </a:lnTo>
                          <a:lnTo>
                            <a:pt x="492339"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8" name="Google Shape;488;p33"/>
                    <p:cNvSpPr/>
                    <p:nvPr/>
                  </p:nvSpPr>
                  <p:spPr>
                    <a:xfrm rot="-4342855">
                      <a:off x="7672475" y="5051893"/>
                      <a:ext cx="1447159" cy="826944"/>
                    </a:xfrm>
                    <a:custGeom>
                      <a:rect b="b" l="l" r="r" t="t"/>
                      <a:pathLst>
                        <a:path extrusionOk="0" h="827456" w="1448055">
                          <a:moveTo>
                            <a:pt x="1601136" y="932957"/>
                          </a:moveTo>
                          <a:lnTo>
                            <a:pt x="1596999" y="930889"/>
                          </a:lnTo>
                          <a:lnTo>
                            <a:pt x="0" y="477856"/>
                          </a:lnTo>
                          <a:lnTo>
                            <a:pt x="1601136" y="0"/>
                          </a:lnTo>
                          <a:lnTo>
                            <a:pt x="1601136" y="932957"/>
                          </a:lnTo>
                          <a:close/>
                          <a:moveTo>
                            <a:pt x="24824" y="477856"/>
                          </a:moveTo>
                          <a:lnTo>
                            <a:pt x="1592861" y="922614"/>
                          </a:lnTo>
                          <a:lnTo>
                            <a:pt x="1592861" y="8275"/>
                          </a:lnTo>
                          <a:lnTo>
                            <a:pt x="24824" y="47785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89" name="Google Shape;489;p33"/>
                    <p:cNvSpPr/>
                    <p:nvPr/>
                  </p:nvSpPr>
                  <p:spPr>
                    <a:xfrm rot="-4342855">
                      <a:off x="7162007" y="4778714"/>
                      <a:ext cx="1447159" cy="1033680"/>
                    </a:xfrm>
                    <a:custGeom>
                      <a:rect b="b" l="l" r="r" t="t"/>
                      <a:pathLst>
                        <a:path extrusionOk="0" h="1034320" w="1448055">
                          <a:moveTo>
                            <a:pt x="0" y="1123272"/>
                          </a:moveTo>
                          <a:lnTo>
                            <a:pt x="190316" y="0"/>
                          </a:lnTo>
                          <a:lnTo>
                            <a:pt x="194453" y="2068"/>
                          </a:lnTo>
                          <a:lnTo>
                            <a:pt x="1599067" y="645416"/>
                          </a:lnTo>
                          <a:lnTo>
                            <a:pt x="0" y="1123272"/>
                          </a:lnTo>
                          <a:close/>
                          <a:moveTo>
                            <a:pt x="194453" y="12412"/>
                          </a:moveTo>
                          <a:lnTo>
                            <a:pt x="8275" y="1114998"/>
                          </a:lnTo>
                          <a:lnTo>
                            <a:pt x="1578381" y="645416"/>
                          </a:lnTo>
                          <a:lnTo>
                            <a:pt x="194453" y="12412"/>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grpSp>
              <p:grpSp>
                <p:nvGrpSpPr>
                  <p:cNvPr id="490" name="Google Shape;490;p33"/>
                  <p:cNvGrpSpPr/>
                  <p:nvPr/>
                </p:nvGrpSpPr>
                <p:grpSpPr>
                  <a:xfrm>
                    <a:off x="6577613" y="618314"/>
                    <a:ext cx="5196825" cy="7417565"/>
                    <a:chOff x="6577613" y="618314"/>
                    <a:chExt cx="5196825" cy="7417565"/>
                  </a:xfrm>
                </p:grpSpPr>
                <p:sp>
                  <p:nvSpPr>
                    <p:cNvPr id="491" name="Google Shape;491;p33"/>
                    <p:cNvSpPr/>
                    <p:nvPr/>
                  </p:nvSpPr>
                  <p:spPr>
                    <a:xfrm rot="-4342855">
                      <a:off x="6421487" y="6475924"/>
                      <a:ext cx="1860633" cy="1033680"/>
                    </a:xfrm>
                    <a:custGeom>
                      <a:rect b="b" l="l" r="r" t="t"/>
                      <a:pathLst>
                        <a:path extrusionOk="0" h="1034320" w="1861785">
                          <a:moveTo>
                            <a:pt x="1996248" y="1123273"/>
                          </a:moveTo>
                          <a:lnTo>
                            <a:pt x="0" y="595769"/>
                          </a:lnTo>
                          <a:lnTo>
                            <a:pt x="1398408" y="0"/>
                          </a:lnTo>
                          <a:lnTo>
                            <a:pt x="1400477" y="2069"/>
                          </a:lnTo>
                          <a:lnTo>
                            <a:pt x="1996248" y="1123273"/>
                          </a:lnTo>
                          <a:close/>
                          <a:moveTo>
                            <a:pt x="22755" y="593700"/>
                          </a:moveTo>
                          <a:lnTo>
                            <a:pt x="1981768" y="1110860"/>
                          </a:lnTo>
                          <a:lnTo>
                            <a:pt x="1394271" y="8275"/>
                          </a:lnTo>
                          <a:lnTo>
                            <a:pt x="22755" y="59370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492" name="Google Shape;492;p33"/>
                    <p:cNvSpPr/>
                    <p:nvPr/>
                  </p:nvSpPr>
                  <p:spPr>
                    <a:xfrm>
                      <a:off x="6960703" y="634737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3" name="Google Shape;493;p33"/>
                    <p:cNvSpPr/>
                    <p:nvPr/>
                  </p:nvSpPr>
                  <p:spPr>
                    <a:xfrm>
                      <a:off x="6601744" y="57876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4" name="Google Shape;494;p33"/>
                    <p:cNvSpPr/>
                    <p:nvPr/>
                  </p:nvSpPr>
                  <p:spPr>
                    <a:xfrm>
                      <a:off x="8204258" y="61201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5" name="Google Shape;495;p33"/>
                    <p:cNvSpPr/>
                    <p:nvPr/>
                  </p:nvSpPr>
                  <p:spPr>
                    <a:xfrm>
                      <a:off x="8224491" y="446963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6" name="Google Shape;496;p33"/>
                    <p:cNvSpPr/>
                    <p:nvPr/>
                  </p:nvSpPr>
                  <p:spPr>
                    <a:xfrm>
                      <a:off x="9109696" y="474252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7" name="Google Shape;497;p33"/>
                    <p:cNvSpPr/>
                    <p:nvPr/>
                  </p:nvSpPr>
                  <p:spPr>
                    <a:xfrm>
                      <a:off x="9723985" y="486826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8" name="Google Shape;498;p33"/>
                    <p:cNvSpPr/>
                    <p:nvPr/>
                  </p:nvSpPr>
                  <p:spPr>
                    <a:xfrm>
                      <a:off x="8712197" y="30978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499" name="Google Shape;499;p33"/>
                    <p:cNvSpPr/>
                    <p:nvPr/>
                  </p:nvSpPr>
                  <p:spPr>
                    <a:xfrm>
                      <a:off x="10105457" y="367276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0" name="Google Shape;500;p33"/>
                    <p:cNvSpPr/>
                    <p:nvPr/>
                  </p:nvSpPr>
                  <p:spPr>
                    <a:xfrm>
                      <a:off x="10764142" y="362180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1" name="Google Shape;501;p33"/>
                    <p:cNvSpPr/>
                    <p:nvPr/>
                  </p:nvSpPr>
                  <p:spPr>
                    <a:xfrm>
                      <a:off x="11185062" y="27071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2" name="Google Shape;502;p33"/>
                    <p:cNvSpPr/>
                    <p:nvPr/>
                  </p:nvSpPr>
                  <p:spPr>
                    <a:xfrm>
                      <a:off x="10532714" y="280471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3" name="Google Shape;503;p33"/>
                    <p:cNvSpPr/>
                    <p:nvPr/>
                  </p:nvSpPr>
                  <p:spPr>
                    <a:xfrm>
                      <a:off x="8641713" y="189904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4" name="Google Shape;504;p33"/>
                    <p:cNvSpPr/>
                    <p:nvPr/>
                  </p:nvSpPr>
                  <p:spPr>
                    <a:xfrm>
                      <a:off x="9673874" y="1506357"/>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5" name="Google Shape;505;p33"/>
                    <p:cNvSpPr/>
                    <p:nvPr/>
                  </p:nvSpPr>
                  <p:spPr>
                    <a:xfrm>
                      <a:off x="10964365" y="6183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6" name="Google Shape;506;p33"/>
                    <p:cNvSpPr/>
                    <p:nvPr/>
                  </p:nvSpPr>
                  <p:spPr>
                    <a:xfrm>
                      <a:off x="10523569" y="631333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7" name="Google Shape;507;p33"/>
                    <p:cNvSpPr/>
                    <p:nvPr/>
                  </p:nvSpPr>
                  <p:spPr>
                    <a:xfrm>
                      <a:off x="11184023" y="5666816"/>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8" name="Google Shape;508;p33"/>
                    <p:cNvSpPr/>
                    <p:nvPr/>
                  </p:nvSpPr>
                  <p:spPr>
                    <a:xfrm>
                      <a:off x="8549862" y="6739214"/>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09" name="Google Shape;509;p33"/>
                    <p:cNvSpPr/>
                    <p:nvPr/>
                  </p:nvSpPr>
                  <p:spPr>
                    <a:xfrm>
                      <a:off x="11695538" y="1895990"/>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grpSp>
            </p:grpSp>
            <p:cxnSp>
              <p:nvCxnSpPr>
                <p:cNvPr id="510" name="Google Shape;510;p33"/>
                <p:cNvCxnSpPr>
                  <a:stCxn id="500" idx="4"/>
                  <a:endCxn id="507" idx="0"/>
                </p:cNvCxnSpPr>
                <p:nvPr/>
              </p:nvCxnSpPr>
              <p:spPr>
                <a:xfrm>
                  <a:off x="11075756" y="3042941"/>
                  <a:ext cx="420000" cy="1966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11" name="Google Shape;511;p33"/>
                <p:cNvCxnSpPr>
                  <a:stCxn id="502" idx="6"/>
                  <a:endCxn id="501" idx="3"/>
                </p:cNvCxnSpPr>
                <p:nvPr/>
              </p:nvCxnSpPr>
              <p:spPr>
                <a:xfrm flipH="1" rot="10800000">
                  <a:off x="10883778" y="2116800"/>
                  <a:ext cx="585000" cy="696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12" name="Google Shape;512;p33"/>
                <p:cNvCxnSpPr>
                  <a:stCxn id="501" idx="4"/>
                  <a:endCxn id="500" idx="7"/>
                </p:cNvCxnSpPr>
                <p:nvPr/>
              </p:nvCxnSpPr>
              <p:spPr>
                <a:xfrm flipH="1">
                  <a:off x="11103676" y="2128290"/>
                  <a:ext cx="393000" cy="8472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cxnSp>
              <p:nvCxnSpPr>
                <p:cNvPr id="513" name="Google Shape;513;p33"/>
                <p:cNvCxnSpPr>
                  <a:endCxn id="506" idx="3"/>
                </p:cNvCxnSpPr>
                <p:nvPr/>
              </p:nvCxnSpPr>
              <p:spPr>
                <a:xfrm flipH="1" rot="10800000">
                  <a:off x="8876187" y="5722921"/>
                  <a:ext cx="1931100" cy="398100"/>
                </a:xfrm>
                <a:prstGeom prst="straightConnector1">
                  <a:avLst/>
                </a:prstGeom>
                <a:solidFill>
                  <a:srgbClr val="FFFFFF">
                    <a:alpha val="20000"/>
                  </a:srgbClr>
                </a:solidFill>
                <a:ln cap="flat" cmpd="sng" w="9525">
                  <a:solidFill>
                    <a:schemeClr val="lt1">
                      <a:alpha val="20000"/>
                    </a:schemeClr>
                  </a:solidFill>
                  <a:prstDash val="solid"/>
                  <a:miter lim="8000"/>
                  <a:headEnd len="sm" w="sm" type="none"/>
                  <a:tailEnd len="sm" w="sm" type="none"/>
                </a:ln>
              </p:spPr>
            </p:cxnSp>
          </p:grpSp>
          <p:sp>
            <p:nvSpPr>
              <p:cNvPr id="514" name="Google Shape;514;p33"/>
              <p:cNvSpPr/>
              <p:nvPr/>
            </p:nvSpPr>
            <p:spPr>
              <a:xfrm rot="2742589">
                <a:off x="8172034" y="6947677"/>
                <a:ext cx="1859672" cy="826517"/>
              </a:xfrm>
              <a:custGeom>
                <a:rect b="b" l="l" r="r" t="t"/>
                <a:pathLst>
                  <a:path extrusionOk="0" h="827456" w="1861785">
                    <a:moveTo>
                      <a:pt x="0" y="1021909"/>
                    </a:moveTo>
                    <a:lnTo>
                      <a:pt x="430279" y="0"/>
                    </a:lnTo>
                    <a:lnTo>
                      <a:pt x="432348" y="0"/>
                    </a:lnTo>
                    <a:lnTo>
                      <a:pt x="1998317" y="285473"/>
                    </a:lnTo>
                    <a:lnTo>
                      <a:pt x="1985905" y="289610"/>
                    </a:lnTo>
                    <a:lnTo>
                      <a:pt x="0" y="1021909"/>
                    </a:lnTo>
                    <a:close/>
                    <a:moveTo>
                      <a:pt x="434417" y="8275"/>
                    </a:moveTo>
                    <a:lnTo>
                      <a:pt x="12412" y="1009497"/>
                    </a:lnTo>
                    <a:lnTo>
                      <a:pt x="1971424" y="287541"/>
                    </a:lnTo>
                    <a:lnTo>
                      <a:pt x="434417" y="827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515" name="Google Shape;515;p33"/>
              <p:cNvSpPr/>
              <p:nvPr/>
            </p:nvSpPr>
            <p:spPr>
              <a:xfrm rot="2741417">
                <a:off x="9353569" y="6000932"/>
                <a:ext cx="1699846" cy="1541144"/>
              </a:xfrm>
              <a:custGeom>
                <a:rect b="b" l="l" r="r" t="t"/>
                <a:pathLst>
                  <a:path extrusionOk="0" h="1448049" w="1448055">
                    <a:moveTo>
                      <a:pt x="0" y="1472873"/>
                    </a:moveTo>
                    <a:lnTo>
                      <a:pt x="237895" y="0"/>
                    </a:lnTo>
                    <a:lnTo>
                      <a:pt x="1648715" y="1228773"/>
                    </a:lnTo>
                    <a:lnTo>
                      <a:pt x="1640440" y="1230842"/>
                    </a:lnTo>
                    <a:lnTo>
                      <a:pt x="0" y="1472873"/>
                    </a:lnTo>
                    <a:close/>
                    <a:moveTo>
                      <a:pt x="242032" y="14480"/>
                    </a:moveTo>
                    <a:lnTo>
                      <a:pt x="8275" y="1464598"/>
                    </a:lnTo>
                    <a:lnTo>
                      <a:pt x="1632166" y="1224636"/>
                    </a:lnTo>
                    <a:lnTo>
                      <a:pt x="242032" y="14480"/>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sp>
            <p:nvSpPr>
              <p:cNvPr id="516" name="Google Shape;516;p33"/>
              <p:cNvSpPr/>
              <p:nvPr/>
            </p:nvSpPr>
            <p:spPr>
              <a:xfrm>
                <a:off x="10531023" y="788698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7" name="Google Shape;517;p33"/>
              <p:cNvSpPr/>
              <p:nvPr/>
            </p:nvSpPr>
            <p:spPr>
              <a:xfrm>
                <a:off x="7987674" y="7078878"/>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8" name="Google Shape;518;p33"/>
              <p:cNvSpPr/>
              <p:nvPr/>
            </p:nvSpPr>
            <p:spPr>
              <a:xfrm>
                <a:off x="9019835" y="6686192"/>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19" name="Google Shape;519;p33"/>
              <p:cNvSpPr/>
              <p:nvPr/>
            </p:nvSpPr>
            <p:spPr>
              <a:xfrm>
                <a:off x="10310326" y="5798149"/>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0" name="Google Shape;520;p33"/>
              <p:cNvSpPr/>
              <p:nvPr/>
            </p:nvSpPr>
            <p:spPr>
              <a:xfrm>
                <a:off x="10375068" y="6300953"/>
                <a:ext cx="78900" cy="78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521" name="Google Shape;521;p33"/>
              <p:cNvSpPr/>
              <p:nvPr/>
            </p:nvSpPr>
            <p:spPr>
              <a:xfrm rot="-7734366">
                <a:off x="11216422" y="2088536"/>
                <a:ext cx="2273538" cy="826737"/>
              </a:xfrm>
              <a:custGeom>
                <a:rect b="b" l="l" r="r" t="t"/>
                <a:pathLst>
                  <a:path extrusionOk="0" h="827456" w="2275516">
                    <a:moveTo>
                      <a:pt x="2316889" y="922614"/>
                    </a:moveTo>
                    <a:lnTo>
                      <a:pt x="2310683" y="922614"/>
                    </a:lnTo>
                    <a:lnTo>
                      <a:pt x="0" y="736436"/>
                    </a:lnTo>
                    <a:lnTo>
                      <a:pt x="1996248" y="0"/>
                    </a:lnTo>
                    <a:lnTo>
                      <a:pt x="2316889" y="922614"/>
                    </a:lnTo>
                    <a:close/>
                    <a:moveTo>
                      <a:pt x="33098" y="732299"/>
                    </a:moveTo>
                    <a:lnTo>
                      <a:pt x="2306546" y="914340"/>
                    </a:lnTo>
                    <a:lnTo>
                      <a:pt x="1992111" y="10343"/>
                    </a:lnTo>
                    <a:lnTo>
                      <a:pt x="33098" y="732299"/>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Light"/>
                  <a:ea typeface="Roboto Light"/>
                  <a:cs typeface="Roboto Light"/>
                  <a:sym typeface="Roboto Light"/>
                </a:endParaRPr>
              </a:p>
            </p:txBody>
          </p:sp>
          <p:cxnSp>
            <p:nvCxnSpPr>
              <p:cNvPr id="522" name="Google Shape;522;p33"/>
              <p:cNvCxnSpPr/>
              <p:nvPr/>
            </p:nvCxnSpPr>
            <p:spPr>
              <a:xfrm>
                <a:off x="11130715" y="3014999"/>
                <a:ext cx="1061400" cy="1818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3" name="Google Shape;523;p33"/>
              <p:cNvCxnSpPr>
                <a:stCxn id="507" idx="7"/>
              </p:cNvCxnSpPr>
              <p:nvPr/>
            </p:nvCxnSpPr>
            <p:spPr>
              <a:xfrm flipH="1" rot="10800000">
                <a:off x="11523532" y="3968508"/>
                <a:ext cx="668400" cy="10521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4" name="Google Shape;524;p33"/>
              <p:cNvCxnSpPr>
                <a:endCxn id="507" idx="4"/>
              </p:cNvCxnSpPr>
              <p:nvPr/>
            </p:nvCxnSpPr>
            <p:spPr>
              <a:xfrm rot="10800000">
                <a:off x="11495637" y="5087953"/>
                <a:ext cx="696300" cy="9309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5" name="Google Shape;525;p33"/>
              <p:cNvCxnSpPr/>
              <p:nvPr/>
            </p:nvCxnSpPr>
            <p:spPr>
              <a:xfrm rot="10800000">
                <a:off x="10868100" y="5721113"/>
                <a:ext cx="1323900" cy="2976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6" name="Google Shape;526;p33"/>
              <p:cNvCxnSpPr>
                <a:endCxn id="520" idx="6"/>
              </p:cNvCxnSpPr>
              <p:nvPr/>
            </p:nvCxnSpPr>
            <p:spPr>
              <a:xfrm rot="10800000">
                <a:off x="10453968" y="6340403"/>
                <a:ext cx="1737900" cy="5175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7" name="Google Shape;527;p33"/>
              <p:cNvCxnSpPr>
                <a:stCxn id="521" idx="6"/>
              </p:cNvCxnSpPr>
              <p:nvPr/>
            </p:nvCxnSpPr>
            <p:spPr>
              <a:xfrm rot="10800000">
                <a:off x="11333951" y="-45"/>
                <a:ext cx="673200" cy="1277400"/>
              </a:xfrm>
              <a:prstGeom prst="straightConnector1">
                <a:avLst/>
              </a:prstGeom>
              <a:noFill/>
              <a:ln cap="flat" cmpd="sng" w="9525">
                <a:solidFill>
                  <a:schemeClr val="lt1">
                    <a:alpha val="21180"/>
                  </a:schemeClr>
                </a:solidFill>
                <a:prstDash val="solid"/>
                <a:miter lim="800000"/>
                <a:headEnd len="sm" w="sm" type="none"/>
                <a:tailEnd len="sm" w="sm" type="none"/>
              </a:ln>
            </p:spPr>
          </p:cxnSp>
          <p:cxnSp>
            <p:nvCxnSpPr>
              <p:cNvPr id="528" name="Google Shape;528;p33"/>
              <p:cNvCxnSpPr/>
              <p:nvPr/>
            </p:nvCxnSpPr>
            <p:spPr>
              <a:xfrm flipH="1" rot="10800000">
                <a:off x="11970556" y="34062"/>
                <a:ext cx="220500" cy="1274400"/>
              </a:xfrm>
              <a:prstGeom prst="straightConnector1">
                <a:avLst/>
              </a:prstGeom>
              <a:noFill/>
              <a:ln cap="flat" cmpd="sng" w="9525">
                <a:solidFill>
                  <a:schemeClr val="lt1">
                    <a:alpha val="21180"/>
                  </a:schemeClr>
                </a:solidFill>
                <a:prstDash val="solid"/>
                <a:miter lim="800000"/>
                <a:headEnd len="sm" w="sm" type="none"/>
                <a:tailEnd len="sm" w="sm" type="none"/>
              </a:ln>
            </p:spPr>
          </p:cxnSp>
        </p:grpSp>
        <p:cxnSp>
          <p:nvCxnSpPr>
            <p:cNvPr id="529" name="Google Shape;529;p33"/>
            <p:cNvCxnSpPr>
              <a:stCxn id="506" idx="3"/>
              <a:endCxn id="496" idx="5"/>
            </p:cNvCxnSpPr>
            <p:nvPr/>
          </p:nvCxnSpPr>
          <p:spPr>
            <a:xfrm rot="10800000">
              <a:off x="9449187" y="4152121"/>
              <a:ext cx="1358100" cy="1570800"/>
            </a:xfrm>
            <a:prstGeom prst="straightConnector1">
              <a:avLst/>
            </a:prstGeom>
            <a:noFill/>
            <a:ln cap="flat" cmpd="sng" w="9525">
              <a:solidFill>
                <a:schemeClr val="lt1">
                  <a:alpha val="20000"/>
                </a:schemeClr>
              </a:solidFill>
              <a:prstDash val="solid"/>
              <a:miter lim="800000"/>
              <a:headEnd len="sm" w="sm" type="none"/>
              <a:tailEnd len="sm" w="sm" type="none"/>
            </a:ln>
          </p:spPr>
        </p:cxnSp>
        <p:cxnSp>
          <p:nvCxnSpPr>
            <p:cNvPr id="530" name="Google Shape;530;p33"/>
            <p:cNvCxnSpPr>
              <a:stCxn id="496" idx="0"/>
              <a:endCxn id="498" idx="4"/>
            </p:cNvCxnSpPr>
            <p:nvPr/>
          </p:nvCxnSpPr>
          <p:spPr>
            <a:xfrm rot="10800000">
              <a:off x="9023810" y="2519059"/>
              <a:ext cx="397500" cy="1565700"/>
            </a:xfrm>
            <a:prstGeom prst="straightConnector1">
              <a:avLst/>
            </a:prstGeom>
            <a:noFill/>
            <a:ln cap="flat" cmpd="sng" w="9525">
              <a:solidFill>
                <a:schemeClr val="lt1">
                  <a:alpha val="20000"/>
                </a:schemeClr>
              </a:solidFill>
              <a:prstDash val="solid"/>
              <a:miter lim="800000"/>
              <a:headEnd len="sm" w="sm" type="none"/>
              <a:tailEnd len="sm" w="sm" type="none"/>
            </a:ln>
          </p:spPr>
        </p:cxnSp>
      </p:grpSp>
      <p:sp>
        <p:nvSpPr>
          <p:cNvPr id="531" name="Google Shape;531;p33"/>
          <p:cNvSpPr txBox="1"/>
          <p:nvPr/>
        </p:nvSpPr>
        <p:spPr>
          <a:xfrm>
            <a:off x="1090611" y="2981361"/>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880"/>
              <a:buFont typeface="Arial"/>
              <a:buNone/>
            </a:pPr>
            <a:r>
              <a:rPr b="0" i="0" lang="fr-FR" sz="3600" u="none" cap="none" strike="noStrike">
                <a:solidFill>
                  <a:schemeClr val="lt1"/>
                </a:solidFill>
                <a:latin typeface="Roboto Medium"/>
                <a:ea typeface="Roboto Medium"/>
                <a:cs typeface="Roboto Medium"/>
                <a:sym typeface="Roboto Medium"/>
              </a:rPr>
              <a:t>Comment utiliser</a:t>
            </a:r>
            <a:endParaRPr b="0" i="0" sz="1400" u="none" cap="none" strike="noStrike">
              <a:solidFill>
                <a:srgbClr val="000000"/>
              </a:solidFill>
              <a:latin typeface="Arial"/>
              <a:ea typeface="Arial"/>
              <a:cs typeface="Arial"/>
              <a:sym typeface="Arial"/>
            </a:endParaRPr>
          </a:p>
        </p:txBody>
      </p:sp>
      <p:sp>
        <p:nvSpPr>
          <p:cNvPr id="532" name="Google Shape;532;p33"/>
          <p:cNvSpPr txBox="1"/>
          <p:nvPr/>
        </p:nvSpPr>
        <p:spPr>
          <a:xfrm>
            <a:off x="1090611" y="3591004"/>
            <a:ext cx="9324000" cy="4857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655B"/>
              </a:buClr>
              <a:buSzPts val="2880"/>
              <a:buFont typeface="Arial"/>
              <a:buNone/>
            </a:pPr>
            <a:r>
              <a:rPr b="0" i="0" lang="fr-FR" sz="3600" u="none" cap="none" strike="noStrike">
                <a:solidFill>
                  <a:schemeClr val="lt1"/>
                </a:solidFill>
                <a:latin typeface="Roboto Thin"/>
                <a:ea typeface="Roboto Thin"/>
                <a:cs typeface="Roboto Thin"/>
                <a:sym typeface="Roboto Thin"/>
              </a:rPr>
              <a:t>ce modèle ?</a:t>
            </a:r>
            <a:endParaRPr b="0" i="0" sz="1400" u="none" cap="none" strike="noStrike">
              <a:solidFill>
                <a:srgbClr val="000000"/>
              </a:solidFill>
              <a:latin typeface="Arial"/>
              <a:ea typeface="Arial"/>
              <a:cs typeface="Arial"/>
              <a:sym typeface="Arial"/>
            </a:endParaRPr>
          </a:p>
        </p:txBody>
      </p:sp>
      <p:sp>
        <p:nvSpPr>
          <p:cNvPr id="533" name="Google Shape;533;p33"/>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theme" Target="../theme/theme2.xml"/><Relationship Id="rId23" Type="http://schemas.openxmlformats.org/officeDocument/2006/relationships/slideLayout" Target="../slideLayouts/slideLayout58.xml"/><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fr-FR"/>
              <a:t>‹#›</a:t>
            </a:fld>
            <a:endParaRPr/>
          </a:p>
        </p:txBody>
      </p:sp>
      <p:sp>
        <p:nvSpPr>
          <p:cNvPr id="11" name="Google Shape;11;p19"/>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lt1"/>
                </a:solidFill>
                <a:latin typeface="Roboto Light"/>
                <a:ea typeface="Roboto Light"/>
                <a:cs typeface="Roboto Light"/>
                <a:sym typeface="Roboto Light"/>
              </a:rPr>
              <a:t>/30</a:t>
            </a:r>
            <a:endParaRPr b="0" i="0" sz="1400" u="none" cap="none" strike="noStrike">
              <a:solidFill>
                <a:srgbClr val="000000"/>
              </a:solidFill>
              <a:latin typeface="Arial"/>
              <a:ea typeface="Arial"/>
              <a:cs typeface="Arial"/>
              <a:sym typeface="Arial"/>
            </a:endParaRPr>
          </a:p>
        </p:txBody>
      </p:sp>
      <p:sp>
        <p:nvSpPr>
          <p:cNvPr id="12" name="Google Shape;12;p19"/>
          <p:cNvSpPr txBox="1"/>
          <p:nvPr/>
        </p:nvSpPr>
        <p:spPr>
          <a:xfrm>
            <a:off x="11582400" y="6497767"/>
            <a:ext cx="473100" cy="1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fr-FR" sz="900" u="none" cap="none" strike="noStrike">
                <a:solidFill>
                  <a:schemeClr val="accent4"/>
                </a:solidFill>
                <a:latin typeface="Roboto Light"/>
                <a:ea typeface="Roboto Light"/>
                <a:cs typeface="Roboto Light"/>
                <a:sym typeface="Roboto Light"/>
              </a:rPr>
              <a:t>/34</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49" name="Shape 1149"/>
        <p:cNvGrpSpPr/>
        <p:nvPr/>
      </p:nvGrpSpPr>
      <p:grpSpPr>
        <a:xfrm>
          <a:off x="0" y="0"/>
          <a:ext cx="0" cy="0"/>
          <a:chOff x="0" y="0"/>
          <a:chExt cx="0" cy="0"/>
        </a:xfrm>
      </p:grpSpPr>
      <p:sp>
        <p:nvSpPr>
          <p:cNvPr id="1150" name="Google Shape;1150;gc95842f4e8_0_565"/>
          <p:cNvSpPr txBox="1"/>
          <p:nvPr>
            <p:ph type="title"/>
          </p:nvPr>
        </p:nvSpPr>
        <p:spPr>
          <a:xfrm>
            <a:off x="913795" y="609600"/>
            <a:ext cx="10353600" cy="970500"/>
          </a:xfrm>
          <a:prstGeom prst="rect">
            <a:avLst/>
          </a:prstGeom>
          <a:noFill/>
          <a:ln>
            <a:noFill/>
          </a:ln>
          <a:effectLst>
            <a:outerShdw blurRad="25400">
              <a:srgbClr val="000000">
                <a:alpha val="45880"/>
              </a:srgbClr>
            </a:outerShdw>
          </a:effectLst>
        </p:spPr>
        <p:txBody>
          <a:bodyPr anchorCtr="0" anchor="ctr" bIns="60925" lIns="121900" spcFirstLastPara="1" rIns="121900" wrap="square" tIns="60925">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900"/>
              <a:buNone/>
              <a:defRPr b="0" i="0" sz="2400" u="none" cap="none" strike="noStrike">
                <a:solidFill>
                  <a:schemeClr val="lt2"/>
                </a:solidFill>
              </a:defRPr>
            </a:lvl2pPr>
            <a:lvl3pPr lvl="2" marR="0" rtl="0" algn="l">
              <a:spcBef>
                <a:spcPts val="0"/>
              </a:spcBef>
              <a:spcAft>
                <a:spcPts val="0"/>
              </a:spcAft>
              <a:buSzPts val="1900"/>
              <a:buNone/>
              <a:defRPr b="0" i="0" sz="2400" u="none" cap="none" strike="noStrike">
                <a:solidFill>
                  <a:schemeClr val="lt2"/>
                </a:solidFill>
              </a:defRPr>
            </a:lvl3pPr>
            <a:lvl4pPr lvl="3" marR="0" rtl="0" algn="l">
              <a:spcBef>
                <a:spcPts val="0"/>
              </a:spcBef>
              <a:spcAft>
                <a:spcPts val="0"/>
              </a:spcAft>
              <a:buSzPts val="1900"/>
              <a:buNone/>
              <a:defRPr b="0" i="0" sz="2400" u="none" cap="none" strike="noStrike">
                <a:solidFill>
                  <a:schemeClr val="lt2"/>
                </a:solidFill>
              </a:defRPr>
            </a:lvl4pPr>
            <a:lvl5pPr lvl="4" marR="0" rtl="0" algn="l">
              <a:spcBef>
                <a:spcPts val="0"/>
              </a:spcBef>
              <a:spcAft>
                <a:spcPts val="0"/>
              </a:spcAft>
              <a:buSzPts val="1900"/>
              <a:buNone/>
              <a:defRPr b="0" i="0" sz="2400" u="none" cap="none" strike="noStrike">
                <a:solidFill>
                  <a:schemeClr val="lt2"/>
                </a:solidFill>
              </a:defRPr>
            </a:lvl5pPr>
            <a:lvl6pPr lvl="5" marR="0" rtl="0" algn="l">
              <a:spcBef>
                <a:spcPts val="0"/>
              </a:spcBef>
              <a:spcAft>
                <a:spcPts val="0"/>
              </a:spcAft>
              <a:buSzPts val="1900"/>
              <a:buNone/>
              <a:defRPr b="0" i="0" sz="2400" u="none" cap="none" strike="noStrike">
                <a:solidFill>
                  <a:schemeClr val="lt2"/>
                </a:solidFill>
              </a:defRPr>
            </a:lvl6pPr>
            <a:lvl7pPr lvl="6" marR="0" rtl="0" algn="l">
              <a:spcBef>
                <a:spcPts val="0"/>
              </a:spcBef>
              <a:spcAft>
                <a:spcPts val="0"/>
              </a:spcAft>
              <a:buSzPts val="1900"/>
              <a:buNone/>
              <a:defRPr b="0" i="0" sz="2400" u="none" cap="none" strike="noStrike">
                <a:solidFill>
                  <a:schemeClr val="lt2"/>
                </a:solidFill>
              </a:defRPr>
            </a:lvl7pPr>
            <a:lvl8pPr lvl="7" marR="0" rtl="0" algn="l">
              <a:spcBef>
                <a:spcPts val="0"/>
              </a:spcBef>
              <a:spcAft>
                <a:spcPts val="0"/>
              </a:spcAft>
              <a:buSzPts val="1900"/>
              <a:buNone/>
              <a:defRPr b="0" i="0" sz="2400" u="none" cap="none" strike="noStrike">
                <a:solidFill>
                  <a:schemeClr val="lt2"/>
                </a:solidFill>
              </a:defRPr>
            </a:lvl8pPr>
            <a:lvl9pPr lvl="8" marR="0" rtl="0" algn="l">
              <a:spcBef>
                <a:spcPts val="0"/>
              </a:spcBef>
              <a:spcAft>
                <a:spcPts val="0"/>
              </a:spcAft>
              <a:buSzPts val="1900"/>
              <a:buNone/>
              <a:defRPr b="0" i="0" sz="2400" u="none" cap="none" strike="noStrike">
                <a:solidFill>
                  <a:schemeClr val="lt2"/>
                </a:solidFill>
              </a:defRPr>
            </a:lvl9pPr>
          </a:lstStyle>
          <a:p/>
        </p:txBody>
      </p:sp>
      <p:sp>
        <p:nvSpPr>
          <p:cNvPr id="1151" name="Google Shape;1151;gc95842f4e8_0_565"/>
          <p:cNvSpPr txBox="1"/>
          <p:nvPr>
            <p:ph idx="1" type="body"/>
          </p:nvPr>
        </p:nvSpPr>
        <p:spPr>
          <a:xfrm>
            <a:off x="913795" y="1732449"/>
            <a:ext cx="10353600" cy="4058700"/>
          </a:xfrm>
          <a:prstGeom prst="rect">
            <a:avLst/>
          </a:prstGeom>
          <a:noFill/>
          <a:ln>
            <a:noFill/>
          </a:ln>
          <a:effectLst>
            <a:outerShdw blurRad="25400">
              <a:srgbClr val="000000">
                <a:alpha val="45880"/>
              </a:srgbClr>
            </a:outerShdw>
          </a:effectLst>
        </p:spPr>
        <p:txBody>
          <a:bodyPr anchorCtr="0" anchor="t" bIns="60925" lIns="121900" spcFirstLastPara="1" rIns="121900" wrap="square" tIns="60925">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11150" lvl="1" marL="914400" marR="0" rtl="0" algn="l">
              <a:spcBef>
                <a:spcPts val="600"/>
              </a:spcBef>
              <a:spcAft>
                <a:spcPts val="0"/>
              </a:spcAft>
              <a:buClr>
                <a:schemeClr val="lt2"/>
              </a:buClr>
              <a:buSzPts val="1300"/>
              <a:buFont typeface="Noto Sans Symbols"/>
              <a:buChar char="🞚"/>
              <a:defRPr b="0" i="0" sz="1800" u="none" cap="none" strike="noStrike">
                <a:solidFill>
                  <a:schemeClr val="lt2"/>
                </a:solidFill>
                <a:latin typeface="Lustria"/>
                <a:ea typeface="Lustria"/>
                <a:cs typeface="Lustria"/>
                <a:sym typeface="Lustria"/>
              </a:defRPr>
            </a:lvl2pPr>
            <a:lvl3pPr indent="-298450" lvl="2" marL="1371600" marR="0" rtl="0" algn="l">
              <a:spcBef>
                <a:spcPts val="600"/>
              </a:spcBef>
              <a:spcAft>
                <a:spcPts val="0"/>
              </a:spcAft>
              <a:buClr>
                <a:schemeClr val="lt2"/>
              </a:buClr>
              <a:buSzPts val="1100"/>
              <a:buFont typeface="Noto Sans Symbols"/>
              <a:buChar char="◈"/>
              <a:defRPr b="0" i="0" sz="1600" u="none" cap="none" strike="noStrike">
                <a:solidFill>
                  <a:schemeClr val="lt2"/>
                </a:solidFill>
                <a:latin typeface="Lustria"/>
                <a:ea typeface="Lustria"/>
                <a:cs typeface="Lustria"/>
                <a:sym typeface="Lustria"/>
              </a:defRPr>
            </a:lvl3pPr>
            <a:lvl4pPr indent="-292100" lvl="3" marL="1828800" marR="0" rtl="0" algn="l">
              <a:spcBef>
                <a:spcPts val="600"/>
              </a:spcBef>
              <a:spcAft>
                <a:spcPts val="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4pPr>
            <a:lvl5pPr indent="-292100" lvl="4" marL="2286000" marR="0" rtl="0" algn="l">
              <a:spcBef>
                <a:spcPts val="600"/>
              </a:spcBef>
              <a:spcAft>
                <a:spcPts val="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5pPr>
            <a:lvl6pPr indent="-292100" lvl="5" marL="2743200" marR="0" rtl="0" algn="l">
              <a:spcBef>
                <a:spcPts val="600"/>
              </a:spcBef>
              <a:spcAft>
                <a:spcPts val="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6pPr>
            <a:lvl7pPr indent="-292100" lvl="6" marL="3200400" marR="0" rtl="0" algn="l">
              <a:spcBef>
                <a:spcPts val="600"/>
              </a:spcBef>
              <a:spcAft>
                <a:spcPts val="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7pPr>
            <a:lvl8pPr indent="-292100" lvl="7" marL="3657600" marR="0" rtl="0" algn="l">
              <a:spcBef>
                <a:spcPts val="600"/>
              </a:spcBef>
              <a:spcAft>
                <a:spcPts val="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8pPr>
            <a:lvl9pPr indent="-292100" lvl="8" marL="4114800" marR="0" rtl="0" algn="l">
              <a:spcBef>
                <a:spcPts val="600"/>
              </a:spcBef>
              <a:spcAft>
                <a:spcPts val="600"/>
              </a:spcAft>
              <a:buClr>
                <a:schemeClr val="lt2"/>
              </a:buClr>
              <a:buSzPts val="100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152" name="Google Shape;1152;gc95842f4e8_0_565"/>
          <p:cNvSpPr txBox="1"/>
          <p:nvPr>
            <p:ph idx="10" type="dt"/>
          </p:nvPr>
        </p:nvSpPr>
        <p:spPr>
          <a:xfrm>
            <a:off x="7678736" y="5883276"/>
            <a:ext cx="2743200" cy="365100"/>
          </a:xfrm>
          <a:prstGeom prst="rect">
            <a:avLst/>
          </a:prstGeom>
          <a:noFill/>
          <a:ln>
            <a:noFill/>
          </a:ln>
        </p:spPr>
        <p:txBody>
          <a:bodyPr anchorCtr="0" anchor="ctr" bIns="60925" lIns="121900" spcFirstLastPara="1" rIns="121900" wrap="square" tIns="60925">
            <a:noAutofit/>
          </a:bodyPr>
          <a:lstStyle>
            <a:lvl1pPr lvl="0" marR="0" rtl="0" algn="r">
              <a:spcBef>
                <a:spcPts val="0"/>
              </a:spcBef>
              <a:spcAft>
                <a:spcPts val="0"/>
              </a:spcAft>
              <a:buSzPts val="19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2pPr>
            <a:lvl3pPr lvl="2"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3pPr>
            <a:lvl4pPr lvl="3"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4pPr>
            <a:lvl5pPr lvl="4"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5pPr>
            <a:lvl6pPr lvl="5"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6pPr>
            <a:lvl7pPr lvl="6"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7pPr>
            <a:lvl8pPr lvl="7"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8pPr>
            <a:lvl9pPr lvl="8"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9pPr>
          </a:lstStyle>
          <a:p/>
        </p:txBody>
      </p:sp>
      <p:sp>
        <p:nvSpPr>
          <p:cNvPr id="1153" name="Google Shape;1153;gc95842f4e8_0_565"/>
          <p:cNvSpPr txBox="1"/>
          <p:nvPr>
            <p:ph idx="11" type="ftr"/>
          </p:nvPr>
        </p:nvSpPr>
        <p:spPr>
          <a:xfrm>
            <a:off x="913796" y="5883276"/>
            <a:ext cx="6672900" cy="365100"/>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SzPts val="19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2pPr>
            <a:lvl3pPr lvl="2"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3pPr>
            <a:lvl4pPr lvl="3"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4pPr>
            <a:lvl5pPr lvl="4"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5pPr>
            <a:lvl6pPr lvl="5"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6pPr>
            <a:lvl7pPr lvl="6"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7pPr>
            <a:lvl8pPr lvl="7"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8pPr>
            <a:lvl9pPr lvl="8" marR="0" rtl="0" algn="l">
              <a:spcBef>
                <a:spcPts val="0"/>
              </a:spcBef>
              <a:spcAft>
                <a:spcPts val="0"/>
              </a:spcAft>
              <a:buSzPts val="1900"/>
              <a:buNone/>
              <a:defRPr b="0" i="0" sz="2400" u="none" cap="none" strike="noStrike">
                <a:solidFill>
                  <a:schemeClr val="lt1"/>
                </a:solidFill>
                <a:latin typeface="Lustria"/>
                <a:ea typeface="Lustria"/>
                <a:cs typeface="Lustria"/>
                <a:sym typeface="Lustria"/>
              </a:defRPr>
            </a:lvl9pPr>
          </a:lstStyle>
          <a:p/>
        </p:txBody>
      </p:sp>
      <p:sp>
        <p:nvSpPr>
          <p:cNvPr id="1154" name="Google Shape;1154;gc95842f4e8_0_565"/>
          <p:cNvSpPr txBox="1"/>
          <p:nvPr>
            <p:ph idx="12" type="sldNum"/>
          </p:nvPr>
        </p:nvSpPr>
        <p:spPr>
          <a:xfrm>
            <a:off x="10514013" y="5883276"/>
            <a:ext cx="753600" cy="3651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
          <p:cNvSpPr txBox="1"/>
          <p:nvPr>
            <p:ph idx="1" type="body"/>
          </p:nvPr>
        </p:nvSpPr>
        <p:spPr>
          <a:xfrm>
            <a:off x="1055698" y="2919665"/>
            <a:ext cx="7234800" cy="567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None/>
            </a:pPr>
            <a:r>
              <a:rPr lang="fr-FR"/>
              <a:t>Asana Rebel</a:t>
            </a:r>
            <a:endParaRPr/>
          </a:p>
        </p:txBody>
      </p:sp>
      <p:sp>
        <p:nvSpPr>
          <p:cNvPr id="1316" name="Google Shape;1316;p1"/>
          <p:cNvSpPr txBox="1"/>
          <p:nvPr>
            <p:ph idx="2" type="body"/>
          </p:nvPr>
        </p:nvSpPr>
        <p:spPr>
          <a:xfrm>
            <a:off x="1003773" y="3597185"/>
            <a:ext cx="7234877" cy="94624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None/>
            </a:pPr>
            <a:r>
              <a:rPr lang="fr-FR"/>
              <a:t>Campaign Performance</a:t>
            </a:r>
            <a:endParaRPr/>
          </a:p>
          <a:p>
            <a:pPr indent="0" lvl="0" marL="0" rtl="0" algn="l">
              <a:lnSpc>
                <a:spcPct val="90000"/>
              </a:lnSpc>
              <a:spcBef>
                <a:spcPts val="0"/>
              </a:spcBef>
              <a:spcAft>
                <a:spcPts val="0"/>
              </a:spcAft>
              <a:buClr>
                <a:schemeClr val="lt1"/>
              </a:buClr>
              <a:buSzPts val="3600"/>
              <a:buNone/>
            </a:pPr>
            <a:r>
              <a:t/>
            </a:r>
            <a:endParaRPr/>
          </a:p>
        </p:txBody>
      </p:sp>
      <p:sp>
        <p:nvSpPr>
          <p:cNvPr id="1317" name="Google Shape;1317;p1"/>
          <p:cNvSpPr txBox="1"/>
          <p:nvPr>
            <p:ph idx="12" type="sldNum"/>
          </p:nvPr>
        </p:nvSpPr>
        <p:spPr>
          <a:xfrm>
            <a:off x="11409045" y="6333134"/>
            <a:ext cx="731700" cy="5250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fr-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c9c315ef02_0_48"/>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7</a:t>
            </a:r>
            <a:endParaRPr/>
          </a:p>
        </p:txBody>
      </p:sp>
      <p:sp>
        <p:nvSpPr>
          <p:cNvPr id="1401" name="Google Shape;1401;gc9c315ef02_0_48"/>
          <p:cNvSpPr/>
          <p:nvPr/>
        </p:nvSpPr>
        <p:spPr>
          <a:xfrm>
            <a:off x="8505900" y="1800000"/>
            <a:ext cx="3554100" cy="39600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folHlink"/>
              </a:buClr>
              <a:buSzPts val="1400"/>
              <a:buFont typeface="Arial"/>
              <a:buNone/>
            </a:pPr>
            <a:r>
              <a:t/>
            </a:r>
            <a:endParaRPr b="0" i="0" sz="11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Light"/>
              <a:buChar char="■"/>
            </a:pPr>
            <a:r>
              <a:rPr lang="fr-FR" sz="1200">
                <a:solidFill>
                  <a:schemeClr val="accent2"/>
                </a:solidFill>
                <a:latin typeface="Roboto"/>
                <a:ea typeface="Roboto"/>
                <a:cs typeface="Roboto"/>
                <a:sym typeface="Roboto"/>
              </a:rPr>
              <a:t>We see the revenue by days to see the evolution of the revenue between the given time period</a:t>
            </a:r>
            <a:endParaRPr b="0" i="0" sz="1200" u="none" cap="none" strike="noStrike">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Char char="■"/>
            </a:pPr>
            <a:r>
              <a:rPr b="0" i="0" lang="fr-FR" sz="1200" u="none" cap="none" strike="noStrike">
                <a:solidFill>
                  <a:schemeClr val="accent2"/>
                </a:solidFill>
                <a:latin typeface="Roboto"/>
                <a:ea typeface="Roboto"/>
                <a:cs typeface="Roboto"/>
                <a:sym typeface="Roboto"/>
              </a:rPr>
              <a:t>We can see that </a:t>
            </a:r>
            <a:r>
              <a:rPr lang="fr-FR" sz="1200">
                <a:solidFill>
                  <a:schemeClr val="accent2"/>
                </a:solidFill>
                <a:latin typeface="Roboto"/>
                <a:ea typeface="Roboto"/>
                <a:cs typeface="Roboto"/>
                <a:sym typeface="Roboto"/>
              </a:rPr>
              <a:t>the highest revenue is generated on 27th Dec, 2020 and the lowest revenue is recorded on 17th Feb, 2021 which might indicate monthly seasonality.</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1200">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We observe a </a:t>
            </a:r>
            <a:r>
              <a:rPr b="1" lang="fr-FR" sz="1200">
                <a:solidFill>
                  <a:schemeClr val="accent2"/>
                </a:solidFill>
                <a:latin typeface="Roboto"/>
                <a:ea typeface="Roboto"/>
                <a:cs typeface="Roboto"/>
                <a:sym typeface="Roboto"/>
              </a:rPr>
              <a:t>significant drop in revenue starting from 1st Jan 2021</a:t>
            </a:r>
            <a:r>
              <a:rPr lang="fr-FR" sz="1200">
                <a:solidFill>
                  <a:schemeClr val="accent2"/>
                </a:solidFill>
                <a:latin typeface="Roboto"/>
                <a:ea typeface="Roboto"/>
                <a:cs typeface="Roboto"/>
                <a:sym typeface="Roboto"/>
              </a:rPr>
              <a:t>. This needs to be investigated</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b="1"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chemeClr val="accent1"/>
              </a:solidFill>
              <a:latin typeface="Roboto"/>
              <a:ea typeface="Roboto"/>
              <a:cs typeface="Roboto"/>
              <a:sym typeface="Roboto"/>
            </a:endParaRPr>
          </a:p>
        </p:txBody>
      </p:sp>
      <p:sp>
        <p:nvSpPr>
          <p:cNvPr id="1402" name="Google Shape;1402;gc9c315ef02_0_48"/>
          <p:cNvSpPr txBox="1"/>
          <p:nvPr/>
        </p:nvSpPr>
        <p:spPr>
          <a:xfrm>
            <a:off x="1055699" y="1365850"/>
            <a:ext cx="10429800" cy="384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lang="fr-FR" sz="2800">
                <a:solidFill>
                  <a:srgbClr val="1D3D5F"/>
                </a:solidFill>
                <a:latin typeface="Roboto Medium"/>
                <a:ea typeface="Roboto Medium"/>
                <a:cs typeface="Roboto Medium"/>
                <a:sym typeface="Roboto Medium"/>
              </a:rPr>
              <a:t>Revenue by days</a:t>
            </a:r>
            <a:endParaRPr b="0" i="0" sz="2800" u="none" cap="none" strike="noStrike">
              <a:solidFill>
                <a:srgbClr val="1D3D5F"/>
              </a:solidFill>
              <a:latin typeface="Roboto Medium"/>
              <a:ea typeface="Roboto Medium"/>
              <a:cs typeface="Roboto Medium"/>
              <a:sym typeface="Roboto Medium"/>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43A3D"/>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000000"/>
              </a:buClr>
              <a:buSzPts val="2800"/>
              <a:buFont typeface="Arial"/>
              <a:buNone/>
            </a:pPr>
            <a:r>
              <a:t/>
            </a:r>
            <a:endParaRPr b="0" i="0" sz="2800" u="none" cap="none" strike="noStrike">
              <a:solidFill>
                <a:srgbClr val="1D3D5F"/>
              </a:solidFill>
              <a:latin typeface="Roboto Medium"/>
              <a:ea typeface="Roboto Medium"/>
              <a:cs typeface="Roboto Medium"/>
              <a:sym typeface="Roboto Medium"/>
            </a:endParaRPr>
          </a:p>
        </p:txBody>
      </p:sp>
      <p:pic>
        <p:nvPicPr>
          <p:cNvPr id="1403" name="Google Shape;1403;gc9c315ef02_0_48"/>
          <p:cNvPicPr preferRelativeResize="0"/>
          <p:nvPr/>
        </p:nvPicPr>
        <p:blipFill>
          <a:blip r:embed="rId3">
            <a:alphaModFix/>
          </a:blip>
          <a:stretch>
            <a:fillRect/>
          </a:stretch>
        </p:blipFill>
        <p:spPr>
          <a:xfrm>
            <a:off x="683456" y="1732800"/>
            <a:ext cx="7615220" cy="4027200"/>
          </a:xfrm>
          <a:prstGeom prst="rect">
            <a:avLst/>
          </a:prstGeom>
          <a:noFill/>
          <a:ln>
            <a:noFill/>
          </a:ln>
          <a:effectLst>
            <a:outerShdw blurRad="371475" rotWithShape="0" algn="t" dir="5400000" dist="152400">
              <a:srgbClr val="000000">
                <a:alpha val="1451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gc9c315ef02_0_64"/>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7</a:t>
            </a:r>
            <a:endParaRPr/>
          </a:p>
        </p:txBody>
      </p:sp>
      <p:sp>
        <p:nvSpPr>
          <p:cNvPr id="1410" name="Google Shape;1410;gc9c315ef02_0_64"/>
          <p:cNvSpPr/>
          <p:nvPr/>
        </p:nvSpPr>
        <p:spPr>
          <a:xfrm>
            <a:off x="8801925" y="1800000"/>
            <a:ext cx="3258000" cy="39600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folHlink"/>
              </a:buClr>
              <a:buSzPts val="1400"/>
              <a:buFont typeface="Arial"/>
              <a:buNone/>
            </a:pPr>
            <a:r>
              <a:t/>
            </a:r>
            <a:endParaRPr b="0" i="0" sz="1100" u="none" cap="none" strike="noStrike">
              <a:solidFill>
                <a:schemeClr val="accent1"/>
              </a:solidFill>
              <a:latin typeface="Roboto"/>
              <a:ea typeface="Roboto"/>
              <a:cs typeface="Roboto"/>
              <a:sym typeface="Roboto"/>
            </a:endParaRPr>
          </a:p>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Light"/>
              <a:buChar char="■"/>
            </a:pPr>
            <a:r>
              <a:rPr lang="fr-FR" sz="1200">
                <a:solidFill>
                  <a:schemeClr val="accent2"/>
                </a:solidFill>
                <a:latin typeface="Roboto"/>
                <a:ea typeface="Roboto"/>
                <a:cs typeface="Roboto"/>
                <a:sym typeface="Roboto"/>
              </a:rPr>
              <a:t>To see the forecast for the next 1 month we first check if the time series is stationary or non stationary.</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1200">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According to the analysis we see that the time series is non stationary. However, FB prophet takes that into account while forecasting.</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According to the forecast </a:t>
            </a:r>
            <a:r>
              <a:rPr b="1" lang="fr-FR" sz="1200">
                <a:solidFill>
                  <a:schemeClr val="accent2"/>
                </a:solidFill>
                <a:latin typeface="Roboto"/>
                <a:ea typeface="Roboto"/>
                <a:cs typeface="Roboto"/>
                <a:sym typeface="Roboto"/>
              </a:rPr>
              <a:t>we see that the highest revenue is on Feb 28, 2021 with € 3.1K. </a:t>
            </a:r>
            <a:r>
              <a:rPr lang="fr-FR" sz="1200">
                <a:solidFill>
                  <a:schemeClr val="accent2"/>
                </a:solidFill>
                <a:latin typeface="Roboto"/>
                <a:ea typeface="Roboto"/>
                <a:cs typeface="Roboto"/>
                <a:sym typeface="Roboto"/>
              </a:rPr>
              <a:t>However, due to seasonality effects the forecast has negative values.</a:t>
            </a:r>
            <a:endParaRPr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chemeClr val="accent1"/>
              </a:solidFill>
              <a:latin typeface="Roboto"/>
              <a:ea typeface="Roboto"/>
              <a:cs typeface="Roboto"/>
              <a:sym typeface="Roboto"/>
            </a:endParaRPr>
          </a:p>
        </p:txBody>
      </p:sp>
      <p:sp>
        <p:nvSpPr>
          <p:cNvPr id="1411" name="Google Shape;1411;gc9c315ef02_0_64"/>
          <p:cNvSpPr txBox="1"/>
          <p:nvPr/>
        </p:nvSpPr>
        <p:spPr>
          <a:xfrm>
            <a:off x="1055699" y="1365850"/>
            <a:ext cx="10429800" cy="384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lang="fr-FR" sz="2800">
                <a:solidFill>
                  <a:srgbClr val="1D3D5F"/>
                </a:solidFill>
                <a:latin typeface="Roboto Medium"/>
                <a:ea typeface="Roboto Medium"/>
                <a:cs typeface="Roboto Medium"/>
                <a:sym typeface="Roboto Medium"/>
              </a:rPr>
              <a:t>Forecast for 1 month</a:t>
            </a:r>
            <a:endParaRPr b="0" i="0" sz="2800" u="none" cap="none" strike="noStrike">
              <a:solidFill>
                <a:srgbClr val="1D3D5F"/>
              </a:solidFill>
              <a:latin typeface="Roboto Medium"/>
              <a:ea typeface="Roboto Medium"/>
              <a:cs typeface="Roboto Medium"/>
              <a:sym typeface="Roboto Medium"/>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43A3D"/>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000000"/>
              </a:buClr>
              <a:buSzPts val="2800"/>
              <a:buFont typeface="Arial"/>
              <a:buNone/>
            </a:pPr>
            <a:r>
              <a:t/>
            </a:r>
            <a:endParaRPr b="0" i="0" sz="2800" u="none" cap="none" strike="noStrike">
              <a:solidFill>
                <a:srgbClr val="1D3D5F"/>
              </a:solidFill>
              <a:latin typeface="Roboto Medium"/>
              <a:ea typeface="Roboto Medium"/>
              <a:cs typeface="Roboto Medium"/>
              <a:sym typeface="Roboto Medium"/>
            </a:endParaRPr>
          </a:p>
        </p:txBody>
      </p:sp>
      <p:pic>
        <p:nvPicPr>
          <p:cNvPr id="1412" name="Google Shape;1412;gc9c315ef02_0_64"/>
          <p:cNvPicPr preferRelativeResize="0"/>
          <p:nvPr/>
        </p:nvPicPr>
        <p:blipFill>
          <a:blip r:embed="rId3">
            <a:alphaModFix/>
          </a:blip>
          <a:stretch>
            <a:fillRect/>
          </a:stretch>
        </p:blipFill>
        <p:spPr>
          <a:xfrm>
            <a:off x="717400" y="1750750"/>
            <a:ext cx="7928426" cy="4009249"/>
          </a:xfrm>
          <a:prstGeom prst="rect">
            <a:avLst/>
          </a:prstGeom>
          <a:noFill/>
          <a:ln>
            <a:noFill/>
          </a:ln>
          <a:effectLst>
            <a:outerShdw blurRad="57150" rotWithShape="0" algn="bl" dir="5400000" dist="19050">
              <a:srgbClr val="000000">
                <a:alpha val="22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6" name="Shape 1416"/>
        <p:cNvGrpSpPr/>
        <p:nvPr/>
      </p:nvGrpSpPr>
      <p:grpSpPr>
        <a:xfrm>
          <a:off x="0" y="0"/>
          <a:ext cx="0" cy="0"/>
          <a:chOff x="0" y="0"/>
          <a:chExt cx="0" cy="0"/>
        </a:xfrm>
      </p:grpSpPr>
      <p:pic>
        <p:nvPicPr>
          <p:cNvPr id="1417" name="Google Shape;1417;gc95842f4e8_0_727"/>
          <p:cNvPicPr preferRelativeResize="0"/>
          <p:nvPr/>
        </p:nvPicPr>
        <p:blipFill rotWithShape="1">
          <a:blip r:embed="rId3">
            <a:alphaModFix/>
          </a:blip>
          <a:srcRect b="7834" l="0" r="0" t="7834"/>
          <a:stretch/>
        </p:blipFill>
        <p:spPr>
          <a:xfrm>
            <a:off x="27" y="13"/>
            <a:ext cx="12191975" cy="6857987"/>
          </a:xfrm>
          <a:prstGeom prst="rect">
            <a:avLst/>
          </a:prstGeom>
          <a:noFill/>
          <a:ln>
            <a:noFill/>
          </a:ln>
          <a:effectLst>
            <a:outerShdw blurRad="57150" rotWithShape="0" algn="bl" dir="5400000" dist="19050">
              <a:srgbClr val="000000">
                <a:alpha val="50000"/>
              </a:srgbClr>
            </a:outerShdw>
          </a:effectLst>
        </p:spPr>
      </p:pic>
      <p:sp>
        <p:nvSpPr>
          <p:cNvPr id="1418" name="Google Shape;1418;gc95842f4e8_0_727"/>
          <p:cNvSpPr txBox="1"/>
          <p:nvPr>
            <p:ph type="ctrTitle"/>
          </p:nvPr>
        </p:nvSpPr>
        <p:spPr>
          <a:xfrm>
            <a:off x="1016348" y="3068650"/>
            <a:ext cx="9084000" cy="19260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400"/>
              <a:buFont typeface="Arial"/>
              <a:buNone/>
            </a:pPr>
            <a:r>
              <a:rPr lang="fr-FR">
                <a:solidFill>
                  <a:schemeClr val="lt1"/>
                </a:solidFill>
                <a:latin typeface="Roboto"/>
                <a:ea typeface="Roboto"/>
                <a:cs typeface="Roboto"/>
                <a:sym typeface="Roboto"/>
              </a:rPr>
              <a:t>Web Attribution Difficulties</a:t>
            </a:r>
            <a:endParaRPr sz="6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gc95842f4e8_0_18"/>
          <p:cNvSpPr txBox="1"/>
          <p:nvPr>
            <p:ph idx="12" type="sldNum"/>
          </p:nvPr>
        </p:nvSpPr>
        <p:spPr>
          <a:xfrm>
            <a:off x="11056000" y="6496856"/>
            <a:ext cx="495300" cy="193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fr-FR" sz="900"/>
              <a:t>‹#›</a:t>
            </a:fld>
            <a:endParaRPr sz="900"/>
          </a:p>
        </p:txBody>
      </p:sp>
      <p:sp>
        <p:nvSpPr>
          <p:cNvPr id="1425" name="Google Shape;1425;gc95842f4e8_0_18"/>
          <p:cNvSpPr/>
          <p:nvPr>
            <p:ph idx="2" type="pic"/>
          </p:nvPr>
        </p:nvSpPr>
        <p:spPr>
          <a:xfrm>
            <a:off x="1182162" y="3210266"/>
            <a:ext cx="249600" cy="2496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t/>
            </a:r>
            <a:endParaRPr/>
          </a:p>
        </p:txBody>
      </p:sp>
      <p:sp>
        <p:nvSpPr>
          <p:cNvPr id="1426" name="Google Shape;1426;gc95842f4e8_0_18"/>
          <p:cNvSpPr/>
          <p:nvPr>
            <p:ph idx="3" type="pic"/>
          </p:nvPr>
        </p:nvSpPr>
        <p:spPr>
          <a:xfrm>
            <a:off x="4782513" y="3210266"/>
            <a:ext cx="249600" cy="2496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t/>
            </a:r>
            <a:endParaRPr/>
          </a:p>
        </p:txBody>
      </p:sp>
      <p:sp>
        <p:nvSpPr>
          <p:cNvPr id="1427" name="Google Shape;1427;gc95842f4e8_0_18"/>
          <p:cNvSpPr/>
          <p:nvPr>
            <p:ph idx="4" type="pic"/>
          </p:nvPr>
        </p:nvSpPr>
        <p:spPr>
          <a:xfrm>
            <a:off x="8846512" y="3210266"/>
            <a:ext cx="249600" cy="2496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t/>
            </a:r>
            <a:endParaRPr/>
          </a:p>
        </p:txBody>
      </p:sp>
      <p:sp>
        <p:nvSpPr>
          <p:cNvPr id="1428" name="Google Shape;1428;gc95842f4e8_0_18"/>
          <p:cNvSpPr txBox="1"/>
          <p:nvPr>
            <p:ph idx="1" type="body"/>
          </p:nvPr>
        </p:nvSpPr>
        <p:spPr>
          <a:xfrm>
            <a:off x="1066799" y="771525"/>
            <a:ext cx="10429800" cy="3849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folHlink"/>
              </a:buClr>
              <a:buSzPts val="2800"/>
              <a:buFont typeface="Arial"/>
              <a:buNone/>
            </a:pPr>
            <a:r>
              <a:rPr lang="fr-FR">
                <a:solidFill>
                  <a:srgbClr val="FFFFFF"/>
                </a:solidFill>
              </a:rPr>
              <a:t>How to deal with web attribution difficulties?</a:t>
            </a:r>
            <a:endParaRPr>
              <a:solidFill>
                <a:srgbClr val="FFFFFF"/>
              </a:solidFill>
            </a:endParaRPr>
          </a:p>
        </p:txBody>
      </p:sp>
      <p:sp>
        <p:nvSpPr>
          <p:cNvPr id="1429" name="Google Shape;1429;gc95842f4e8_0_18"/>
          <p:cNvSpPr txBox="1"/>
          <p:nvPr/>
        </p:nvSpPr>
        <p:spPr>
          <a:xfrm>
            <a:off x="870575" y="2105375"/>
            <a:ext cx="2913900" cy="316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FFFFF"/>
              </a:buClr>
              <a:buSzPts val="1200"/>
              <a:buFont typeface="Roboto Light"/>
              <a:buChar char="■"/>
            </a:pPr>
            <a:r>
              <a:rPr lang="fr-FR" sz="1200">
                <a:solidFill>
                  <a:srgbClr val="FFFFFF"/>
                </a:solidFill>
                <a:latin typeface="Roboto"/>
                <a:ea typeface="Roboto"/>
                <a:cs typeface="Roboto"/>
                <a:sym typeface="Roboto"/>
              </a:rPr>
              <a:t>Attribution is one of the most difficult problems we face in digital marketing. There are a lot of models of attribution which are oversimplified and not entirely accurate, we tend to use those because we understand them</a:t>
            </a:r>
            <a:endParaRPr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fr-FR" sz="1200">
                <a:solidFill>
                  <a:srgbClr val="FFFFFF"/>
                </a:solidFill>
                <a:latin typeface="Roboto"/>
                <a:ea typeface="Roboto"/>
                <a:cs typeface="Roboto"/>
                <a:sym typeface="Roboto"/>
              </a:rPr>
              <a:t>According to the analysis, we can deal with the web attribution problem in 2 ways:</a:t>
            </a:r>
            <a:endParaRPr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1430" name="Google Shape;1430;gc95842f4e8_0_18"/>
          <p:cNvSpPr txBox="1"/>
          <p:nvPr/>
        </p:nvSpPr>
        <p:spPr>
          <a:xfrm>
            <a:off x="4548300" y="2391575"/>
            <a:ext cx="3349200" cy="209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200">
                <a:solidFill>
                  <a:srgbClr val="FFFFFF"/>
                </a:solidFill>
                <a:latin typeface="Roboto"/>
                <a:ea typeface="Roboto"/>
                <a:cs typeface="Roboto"/>
                <a:sym typeface="Roboto"/>
              </a:rPr>
              <a:t>Since a web session always happens first before install in case of a web campaign, we compare the values of the install timestamp and the session timestamp.</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folHlink"/>
              </a:buClr>
              <a:buSzPts val="1100"/>
              <a:buFont typeface="Arial"/>
              <a:buNone/>
            </a:pPr>
            <a:r>
              <a:rPr lang="fr-FR" sz="1200">
                <a:solidFill>
                  <a:srgbClr val="FFFFFF"/>
                </a:solidFill>
                <a:latin typeface="Roboto"/>
                <a:ea typeface="Roboto"/>
                <a:cs typeface="Roboto"/>
                <a:sym typeface="Roboto"/>
              </a:rPr>
              <a:t>If the value of session timestamp is less than the install timestamp that means that is a web attribution else it is an app attribution</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1431" name="Google Shape;1431;gc95842f4e8_0_18"/>
          <p:cNvSpPr txBox="1"/>
          <p:nvPr/>
        </p:nvSpPr>
        <p:spPr>
          <a:xfrm>
            <a:off x="8382900" y="2338275"/>
            <a:ext cx="33492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200">
                <a:solidFill>
                  <a:srgbClr val="FFFFFF"/>
                </a:solidFill>
                <a:latin typeface="Roboto"/>
                <a:ea typeface="Roboto"/>
                <a:cs typeface="Roboto"/>
                <a:sym typeface="Roboto"/>
              </a:rPr>
              <a:t>A web session might happen first before a purchase, we compare the values of the purchase timestamp and the session timestamp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fr-FR" sz="1200">
                <a:solidFill>
                  <a:srgbClr val="FFFFFF"/>
                </a:solidFill>
                <a:latin typeface="Roboto"/>
                <a:ea typeface="Roboto"/>
                <a:cs typeface="Roboto"/>
                <a:sym typeface="Roboto"/>
              </a:rPr>
              <a:t>If the value of session timestamp is less than the purchase timestamp that means that is a web attribution else it is an app attribution</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5" name="Shape 1435"/>
        <p:cNvGrpSpPr/>
        <p:nvPr/>
      </p:nvGrpSpPr>
      <p:grpSpPr>
        <a:xfrm>
          <a:off x="0" y="0"/>
          <a:ext cx="0" cy="0"/>
          <a:chOff x="0" y="0"/>
          <a:chExt cx="0" cy="0"/>
        </a:xfrm>
      </p:grpSpPr>
      <p:pic>
        <p:nvPicPr>
          <p:cNvPr id="1436" name="Google Shape;1436;gc95842f4e8_0_732"/>
          <p:cNvPicPr preferRelativeResize="0"/>
          <p:nvPr/>
        </p:nvPicPr>
        <p:blipFill rotWithShape="1">
          <a:blip r:embed="rId3">
            <a:alphaModFix amt="80000"/>
          </a:blip>
          <a:srcRect b="4995" l="0" r="0" t="5004"/>
          <a:stretch/>
        </p:blipFill>
        <p:spPr>
          <a:xfrm>
            <a:off x="27" y="13"/>
            <a:ext cx="12191974" cy="6857988"/>
          </a:xfrm>
          <a:prstGeom prst="rect">
            <a:avLst/>
          </a:prstGeom>
          <a:noFill/>
          <a:ln>
            <a:noFill/>
          </a:ln>
          <a:effectLst>
            <a:outerShdw blurRad="57150" rotWithShape="0" algn="bl" dir="5400000" dist="19050">
              <a:srgbClr val="000000">
                <a:alpha val="50000"/>
              </a:srgbClr>
            </a:outerShdw>
          </a:effectLst>
        </p:spPr>
      </p:pic>
      <p:sp>
        <p:nvSpPr>
          <p:cNvPr id="1437" name="Google Shape;1437;gc95842f4e8_0_732"/>
          <p:cNvSpPr txBox="1"/>
          <p:nvPr>
            <p:ph type="ctrTitle"/>
          </p:nvPr>
        </p:nvSpPr>
        <p:spPr>
          <a:xfrm>
            <a:off x="1016348" y="3068650"/>
            <a:ext cx="9084000" cy="1926000"/>
          </a:xfrm>
          <a:prstGeom prst="rect">
            <a:avLst/>
          </a:prstGeom>
          <a:noFill/>
          <a:ln>
            <a:noFill/>
          </a:ln>
          <a:effectLst>
            <a:outerShdw blurRad="25400">
              <a:srgbClr val="000000">
                <a:alpha val="45880"/>
              </a:srgbClr>
            </a:outerShdw>
          </a:effectLst>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400"/>
              <a:buFont typeface="Arial"/>
              <a:buNone/>
            </a:pPr>
            <a:r>
              <a:rPr lang="fr-FR">
                <a:solidFill>
                  <a:schemeClr val="lt1"/>
                </a:solidFill>
                <a:latin typeface="Roboto"/>
                <a:ea typeface="Roboto"/>
                <a:cs typeface="Roboto"/>
                <a:sym typeface="Roboto"/>
              </a:rPr>
              <a:t>Conclusion &amp; Recommendations</a:t>
            </a:r>
            <a:endParaRPr sz="6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gc95842f4e8_0_737"/>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15</a:t>
            </a:r>
            <a:endParaRPr/>
          </a:p>
        </p:txBody>
      </p:sp>
      <p:sp>
        <p:nvSpPr>
          <p:cNvPr id="1444" name="Google Shape;1444;gc95842f4e8_0_737"/>
          <p:cNvSpPr/>
          <p:nvPr/>
        </p:nvSpPr>
        <p:spPr>
          <a:xfrm>
            <a:off x="851050" y="1838375"/>
            <a:ext cx="10634400" cy="42204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Light"/>
              <a:buChar char="■"/>
            </a:pPr>
            <a:r>
              <a:rPr lang="fr-FR" sz="1200">
                <a:solidFill>
                  <a:schemeClr val="accent2"/>
                </a:solidFill>
                <a:latin typeface="Roboto"/>
                <a:ea typeface="Roboto"/>
                <a:cs typeface="Roboto"/>
                <a:sym typeface="Roboto"/>
              </a:rPr>
              <a:t>The campaigns android_campaign_world and ios_campaign_world have a high performance and the ROAS is above the target of 0.9 and majority of the regions have high ROAS with the best performance observed in Australia and Asia (1.32x). Northern America lags in terms of performance</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rPr lang="fr-FR" sz="1200">
                <a:solidFill>
                  <a:schemeClr val="accent2"/>
                </a:solidFill>
                <a:latin typeface="Roboto"/>
                <a:ea typeface="Roboto"/>
                <a:cs typeface="Roboto"/>
                <a:sym typeface="Roboto"/>
              </a:rPr>
              <a:t>with ROAS of 0.86x. </a:t>
            </a:r>
            <a:endParaRPr sz="1200">
              <a:solidFill>
                <a:schemeClr val="accent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1200">
              <a:solidFill>
                <a:schemeClr val="accent2"/>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in terms of CPM as well the </a:t>
            </a:r>
            <a:r>
              <a:rPr b="1" lang="fr-FR" sz="1200">
                <a:solidFill>
                  <a:schemeClr val="accent2"/>
                </a:solidFill>
                <a:latin typeface="Roboto"/>
                <a:ea typeface="Roboto"/>
                <a:cs typeface="Roboto"/>
                <a:sym typeface="Roboto"/>
              </a:rPr>
              <a:t>Worldwide App campaigns and Northern and Western Europe having low cost. The Northern America IOS campaign and the region have a high CPM. </a:t>
            </a:r>
            <a:endParaRPr b="1" sz="1200">
              <a:solidFill>
                <a:schemeClr val="accent2"/>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accent2"/>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The </a:t>
            </a:r>
            <a:r>
              <a:rPr b="1" lang="fr-FR" sz="1200">
                <a:solidFill>
                  <a:schemeClr val="accent2"/>
                </a:solidFill>
                <a:latin typeface="Roboto"/>
                <a:ea typeface="Roboto"/>
                <a:cs typeface="Roboto"/>
                <a:sym typeface="Roboto"/>
              </a:rPr>
              <a:t>web campaigns</a:t>
            </a:r>
            <a:r>
              <a:rPr lang="fr-FR" sz="1200">
                <a:solidFill>
                  <a:schemeClr val="accent2"/>
                </a:solidFill>
                <a:latin typeface="Roboto"/>
                <a:ea typeface="Roboto"/>
                <a:cs typeface="Roboto"/>
                <a:sym typeface="Roboto"/>
              </a:rPr>
              <a:t> have results </a:t>
            </a:r>
            <a:r>
              <a:rPr b="1" lang="fr-FR" sz="1200">
                <a:solidFill>
                  <a:schemeClr val="accent2"/>
                </a:solidFill>
                <a:latin typeface="Roboto"/>
                <a:ea typeface="Roboto"/>
                <a:cs typeface="Roboto"/>
                <a:sym typeface="Roboto"/>
              </a:rPr>
              <a:t>lower than the target</a:t>
            </a:r>
            <a:r>
              <a:rPr lang="fr-FR" sz="1200">
                <a:solidFill>
                  <a:schemeClr val="accent2"/>
                </a:solidFill>
                <a:latin typeface="Roboto"/>
                <a:ea typeface="Roboto"/>
                <a:cs typeface="Roboto"/>
                <a:sym typeface="Roboto"/>
              </a:rPr>
              <a:t> </a:t>
            </a:r>
            <a:r>
              <a:rPr b="1" lang="fr-FR" sz="1200">
                <a:solidFill>
                  <a:schemeClr val="accent2"/>
                </a:solidFill>
                <a:latin typeface="Roboto"/>
                <a:ea typeface="Roboto"/>
                <a:cs typeface="Roboto"/>
                <a:sym typeface="Roboto"/>
              </a:rPr>
              <a:t>(0.74x) and is inferior compared to app campaigns</a:t>
            </a:r>
            <a:endParaRPr b="1" sz="1200">
              <a:solidFill>
                <a:schemeClr val="accent2"/>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accent2"/>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We should increase our spending in </a:t>
            </a:r>
            <a:r>
              <a:rPr b="1" lang="fr-FR" sz="1200">
                <a:solidFill>
                  <a:schemeClr val="accent2"/>
                </a:solidFill>
                <a:latin typeface="Roboto"/>
                <a:ea typeface="Roboto"/>
                <a:cs typeface="Roboto"/>
                <a:sym typeface="Roboto"/>
              </a:rPr>
              <a:t>Australia and Asia and Northern and Western Europe on the Worldwide App campaigns </a:t>
            </a:r>
            <a:r>
              <a:rPr lang="fr-FR" sz="1200">
                <a:solidFill>
                  <a:schemeClr val="accent2"/>
                </a:solidFill>
                <a:latin typeface="Roboto"/>
                <a:ea typeface="Roboto"/>
                <a:cs typeface="Roboto"/>
                <a:sym typeface="Roboto"/>
              </a:rPr>
              <a:t> to get even better ROAS.</a:t>
            </a:r>
            <a:endParaRPr sz="1200">
              <a:solidFill>
                <a:schemeClr val="accen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accent2"/>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The performance issues </a:t>
            </a:r>
            <a:r>
              <a:rPr b="1" lang="fr-FR" sz="1200">
                <a:solidFill>
                  <a:schemeClr val="accent2"/>
                </a:solidFill>
                <a:latin typeface="Roboto"/>
                <a:ea typeface="Roboto"/>
                <a:cs typeface="Roboto"/>
                <a:sym typeface="Roboto"/>
              </a:rPr>
              <a:t>of IOS Northern America campaign should be investigated in detail and the campaign should be tweaked using an AB test.</a:t>
            </a:r>
            <a:endParaRPr b="1" sz="1200">
              <a:solidFill>
                <a:schemeClr val="accent2"/>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accent2"/>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b="1" lang="fr-FR" sz="1200">
                <a:solidFill>
                  <a:schemeClr val="accent2"/>
                </a:solidFill>
                <a:latin typeface="Roboto"/>
                <a:ea typeface="Roboto"/>
                <a:cs typeface="Roboto"/>
                <a:sym typeface="Roboto"/>
              </a:rPr>
              <a:t>Targeting regions such as South and Central America should be started since it has high ROAS and lowest CPM</a:t>
            </a:r>
            <a:endParaRPr b="1" sz="1200">
              <a:solidFill>
                <a:schemeClr val="accent2"/>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Investigate the missing campaign ids present in the Installers table which leads to Revenue which is unaccounted for.</a:t>
            </a:r>
            <a:endParaRPr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100" u="none" cap="none" strike="noStrike">
              <a:solidFill>
                <a:schemeClr val="accent2"/>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chemeClr val="accent1"/>
              </a:solidFill>
              <a:latin typeface="Roboto"/>
              <a:ea typeface="Roboto"/>
              <a:cs typeface="Roboto"/>
              <a:sym typeface="Roboto"/>
            </a:endParaRPr>
          </a:p>
        </p:txBody>
      </p:sp>
      <p:sp>
        <p:nvSpPr>
          <p:cNvPr id="1445" name="Google Shape;1445;gc95842f4e8_0_737"/>
          <p:cNvSpPr txBox="1"/>
          <p:nvPr/>
        </p:nvSpPr>
        <p:spPr>
          <a:xfrm>
            <a:off x="1055699" y="1365850"/>
            <a:ext cx="10429800" cy="384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lang="fr-FR" sz="2800">
                <a:solidFill>
                  <a:srgbClr val="1D3D5F"/>
                </a:solidFill>
                <a:latin typeface="Roboto Medium"/>
                <a:ea typeface="Roboto Medium"/>
                <a:cs typeface="Roboto Medium"/>
                <a:sym typeface="Roboto Medium"/>
              </a:rPr>
              <a:t>Conclusion and Recommendations</a:t>
            </a:r>
            <a:endParaRPr b="0" i="0" sz="2800" u="none" cap="none" strike="noStrike">
              <a:solidFill>
                <a:srgbClr val="1D3D5F"/>
              </a:solidFill>
              <a:latin typeface="Roboto Medium"/>
              <a:ea typeface="Roboto Medium"/>
              <a:cs typeface="Roboto Medium"/>
              <a:sym typeface="Roboto Medium"/>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43A3D"/>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000000"/>
              </a:buClr>
              <a:buSzPts val="2800"/>
              <a:buFont typeface="Arial"/>
              <a:buNone/>
            </a:pPr>
            <a:r>
              <a:t/>
            </a:r>
            <a:endParaRPr b="0" i="0" sz="2800" u="none" cap="none" strike="noStrike">
              <a:solidFill>
                <a:srgbClr val="1D3D5F"/>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Introduction</a:t>
            </a:r>
            <a:endParaRPr/>
          </a:p>
        </p:txBody>
      </p:sp>
      <p:sp>
        <p:nvSpPr>
          <p:cNvPr id="1324" name="Google Shape;1324;p2"/>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fr-FR"/>
              <a:t>‹#›</a:t>
            </a:fld>
            <a:endParaRPr/>
          </a:p>
        </p:txBody>
      </p:sp>
      <p:sp>
        <p:nvSpPr>
          <p:cNvPr id="1325" name="Google Shape;1325;p2"/>
          <p:cNvSpPr txBox="1"/>
          <p:nvPr/>
        </p:nvSpPr>
        <p:spPr>
          <a:xfrm>
            <a:off x="2155200" y="4663375"/>
            <a:ext cx="8253000" cy="1743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fr-FR">
                <a:solidFill>
                  <a:srgbClr val="44546A"/>
                </a:solidFill>
                <a:latin typeface="Roboto"/>
                <a:ea typeface="Roboto"/>
                <a:cs typeface="Roboto"/>
                <a:sym typeface="Roboto"/>
              </a:rPr>
              <a:t>Asana Rebel’s</a:t>
            </a:r>
            <a:r>
              <a:rPr lang="fr-FR">
                <a:solidFill>
                  <a:srgbClr val="44546A"/>
                </a:solidFill>
                <a:latin typeface="Roboto"/>
                <a:ea typeface="Roboto"/>
                <a:cs typeface="Roboto"/>
                <a:sym typeface="Roboto"/>
              </a:rPr>
              <a:t> mission is to help everyone achieve a healthy lifestyle by offering the best of health and fitness all in one place.</a:t>
            </a:r>
            <a:endParaRPr>
              <a:solidFill>
                <a:srgbClr val="44546A"/>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lang="fr-FR">
                <a:solidFill>
                  <a:srgbClr val="44546A"/>
                </a:solidFill>
                <a:latin typeface="Roboto"/>
                <a:ea typeface="Roboto"/>
                <a:cs typeface="Roboto"/>
                <a:sym typeface="Roboto"/>
              </a:rPr>
              <a:t>The app offers hundreds of workouts, as well as sleep assistance, music for focus and meditation.</a:t>
            </a:r>
            <a:endParaRPr>
              <a:solidFill>
                <a:srgbClr val="44546A"/>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t/>
            </a:r>
            <a:endParaRPr i="0" sz="1400" u="none" cap="none" strike="noStrike">
              <a:solidFill>
                <a:srgbClr val="44546A"/>
              </a:solidFill>
              <a:latin typeface="Roboto"/>
              <a:ea typeface="Roboto"/>
              <a:cs typeface="Roboto"/>
              <a:sym typeface="Roboto"/>
            </a:endParaRPr>
          </a:p>
        </p:txBody>
      </p:sp>
      <p:pic>
        <p:nvPicPr>
          <p:cNvPr id="1326" name="Google Shape;1326;p2"/>
          <p:cNvPicPr preferRelativeResize="0"/>
          <p:nvPr/>
        </p:nvPicPr>
        <p:blipFill>
          <a:blip r:embed="rId3">
            <a:alphaModFix/>
          </a:blip>
          <a:stretch>
            <a:fillRect/>
          </a:stretch>
        </p:blipFill>
        <p:spPr>
          <a:xfrm>
            <a:off x="4680625" y="1467575"/>
            <a:ext cx="3202150" cy="320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3"/>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Objective &amp; Scope</a:t>
            </a:r>
            <a:endParaRPr/>
          </a:p>
        </p:txBody>
      </p:sp>
      <p:sp>
        <p:nvSpPr>
          <p:cNvPr id="1333" name="Google Shape;1333;p3"/>
          <p:cNvSpPr txBox="1"/>
          <p:nvPr>
            <p:ph idx="2" type="body"/>
          </p:nvPr>
        </p:nvSpPr>
        <p:spPr>
          <a:xfrm>
            <a:off x="1066799" y="1220003"/>
            <a:ext cx="10429800" cy="218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600"/>
              <a:buNone/>
            </a:pPr>
            <a:r>
              <a:t/>
            </a:r>
            <a:endParaRPr/>
          </a:p>
        </p:txBody>
      </p:sp>
      <p:sp>
        <p:nvSpPr>
          <p:cNvPr id="1334" name="Google Shape;1334;p3"/>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fr-FR"/>
              <a:t>‹#›</a:t>
            </a:fld>
            <a:endParaRPr/>
          </a:p>
        </p:txBody>
      </p:sp>
      <p:graphicFrame>
        <p:nvGraphicFramePr>
          <p:cNvPr id="1335" name="Google Shape;1335;p3"/>
          <p:cNvGraphicFramePr/>
          <p:nvPr/>
        </p:nvGraphicFramePr>
        <p:xfrm>
          <a:off x="952500" y="2217935"/>
          <a:ext cx="3000000" cy="3000000"/>
        </p:xfrm>
        <a:graphic>
          <a:graphicData uri="http://schemas.openxmlformats.org/drawingml/2006/table">
            <a:tbl>
              <a:tblPr>
                <a:noFill/>
                <a:tableStyleId>{D899B78D-7A9C-47DB-8538-66F852602611}</a:tableStyleId>
              </a:tblPr>
              <a:tblGrid>
                <a:gridCol w="1526900"/>
                <a:gridCol w="1347800"/>
                <a:gridCol w="7669400"/>
              </a:tblGrid>
              <a:tr h="9168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oboto Light"/>
                        <a:ea typeface="Roboto Light"/>
                        <a:cs typeface="Roboto Light"/>
                        <a:sym typeface="Roboto Light"/>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fr-FR" sz="1400" u="none" cap="none" strike="noStrike">
                          <a:solidFill>
                            <a:schemeClr val="accent4"/>
                          </a:solidFill>
                          <a:latin typeface="Roboto"/>
                          <a:ea typeface="Roboto"/>
                          <a:cs typeface="Roboto"/>
                          <a:sym typeface="Roboto"/>
                        </a:rPr>
                        <a:t>Objective</a:t>
                      </a:r>
                      <a:endParaRPr b="1" sz="1400" u="none" cap="none" strike="noStrike">
                        <a:solidFill>
                          <a:schemeClr val="accent4"/>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000000"/>
                        </a:buClr>
                        <a:buSzPts val="1400"/>
                        <a:buFont typeface="Arial"/>
                        <a:buNone/>
                      </a:pPr>
                      <a:r>
                        <a:rPr lang="fr-FR">
                          <a:solidFill>
                            <a:schemeClr val="accent2"/>
                          </a:solidFill>
                          <a:latin typeface="Roboto Light"/>
                          <a:ea typeface="Roboto Light"/>
                          <a:cs typeface="Roboto Light"/>
                          <a:sym typeface="Roboto Light"/>
                        </a:rPr>
                        <a:t>Measure Campaign performance for various campaigns for</a:t>
                      </a:r>
                      <a:r>
                        <a:rPr lang="fr-FR" sz="1400" u="none" cap="none" strike="noStrike">
                          <a:solidFill>
                            <a:schemeClr val="accent2"/>
                          </a:solidFill>
                          <a:latin typeface="Roboto Light"/>
                          <a:ea typeface="Roboto Light"/>
                          <a:cs typeface="Roboto Light"/>
                          <a:sym typeface="Roboto Light"/>
                        </a:rPr>
                        <a:t> </a:t>
                      </a:r>
                      <a:r>
                        <a:rPr b="1" lang="fr-FR">
                          <a:solidFill>
                            <a:schemeClr val="dk2"/>
                          </a:solidFill>
                          <a:latin typeface="Roboto"/>
                          <a:ea typeface="Roboto"/>
                          <a:cs typeface="Roboto"/>
                          <a:sym typeface="Roboto"/>
                        </a:rPr>
                        <a:t>Asana Rebel</a:t>
                      </a:r>
                      <a:endParaRPr b="1" sz="1400" u="none" cap="none" strike="noStrike">
                        <a:solidFill>
                          <a:schemeClr val="accent2"/>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2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oboto Light"/>
                        <a:ea typeface="Roboto Light"/>
                        <a:cs typeface="Roboto Light"/>
                        <a:sym typeface="Roboto Light"/>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fr-FR" sz="1400" u="none" cap="none" strike="noStrike">
                          <a:solidFill>
                            <a:schemeClr val="accent4"/>
                          </a:solidFill>
                          <a:latin typeface="Roboto"/>
                          <a:ea typeface="Roboto"/>
                          <a:cs typeface="Roboto"/>
                          <a:sym typeface="Roboto"/>
                        </a:rPr>
                        <a:t>Data Source</a:t>
                      </a:r>
                      <a:endParaRPr b="1" sz="1400" u="none" cap="none" strike="noStrike">
                        <a:solidFill>
                          <a:schemeClr val="accent4"/>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accent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lang="fr-FR">
                          <a:solidFill>
                            <a:schemeClr val="accent2"/>
                          </a:solidFill>
                          <a:latin typeface="Roboto Light"/>
                          <a:ea typeface="Roboto Light"/>
                          <a:cs typeface="Roboto Light"/>
                          <a:sym typeface="Roboto Light"/>
                        </a:rPr>
                        <a:t>Installs , Campaigns and Purchases data</a:t>
                      </a:r>
                      <a:endParaRPr b="1" sz="14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lang="fr-FR" sz="1400" u="none" cap="none" strike="noStrike">
                          <a:solidFill>
                            <a:schemeClr val="accent2"/>
                          </a:solidFill>
                          <a:latin typeface="Roboto"/>
                          <a:ea typeface="Roboto"/>
                          <a:cs typeface="Roboto"/>
                          <a:sym typeface="Roboto"/>
                        </a:rPr>
                        <a:t>From </a:t>
                      </a:r>
                      <a:r>
                        <a:rPr b="1" lang="fr-FR">
                          <a:solidFill>
                            <a:schemeClr val="accent2"/>
                          </a:solidFill>
                          <a:latin typeface="Roboto"/>
                          <a:ea typeface="Roboto"/>
                          <a:cs typeface="Roboto"/>
                          <a:sym typeface="Roboto"/>
                        </a:rPr>
                        <a:t>01</a:t>
                      </a:r>
                      <a:r>
                        <a:rPr b="1" lang="fr-FR" sz="1400" u="none" cap="none" strike="noStrike">
                          <a:solidFill>
                            <a:schemeClr val="accent2"/>
                          </a:solidFill>
                          <a:latin typeface="Roboto"/>
                          <a:ea typeface="Roboto"/>
                          <a:cs typeface="Roboto"/>
                          <a:sym typeface="Roboto"/>
                        </a:rPr>
                        <a:t>.</a:t>
                      </a:r>
                      <a:r>
                        <a:rPr b="1" lang="fr-FR">
                          <a:solidFill>
                            <a:schemeClr val="accent2"/>
                          </a:solidFill>
                          <a:latin typeface="Roboto"/>
                          <a:ea typeface="Roboto"/>
                          <a:cs typeface="Roboto"/>
                          <a:sym typeface="Roboto"/>
                        </a:rPr>
                        <a:t>1</a:t>
                      </a:r>
                      <a:r>
                        <a:rPr b="1" lang="fr-FR" sz="1400" u="none" cap="none" strike="noStrike">
                          <a:solidFill>
                            <a:schemeClr val="accent2"/>
                          </a:solidFill>
                          <a:latin typeface="Roboto"/>
                          <a:ea typeface="Roboto"/>
                          <a:cs typeface="Roboto"/>
                          <a:sym typeface="Roboto"/>
                        </a:rPr>
                        <a:t>1.202</a:t>
                      </a:r>
                      <a:r>
                        <a:rPr b="1" lang="fr-FR">
                          <a:solidFill>
                            <a:schemeClr val="accent2"/>
                          </a:solidFill>
                          <a:latin typeface="Roboto"/>
                          <a:ea typeface="Roboto"/>
                          <a:cs typeface="Roboto"/>
                          <a:sym typeface="Roboto"/>
                        </a:rPr>
                        <a:t>0</a:t>
                      </a:r>
                      <a:r>
                        <a:rPr b="1" lang="fr-FR" sz="1400" u="none" cap="none" strike="noStrike">
                          <a:solidFill>
                            <a:schemeClr val="accent2"/>
                          </a:solidFill>
                          <a:latin typeface="Roboto"/>
                          <a:ea typeface="Roboto"/>
                          <a:cs typeface="Roboto"/>
                          <a:sym typeface="Roboto"/>
                        </a:rPr>
                        <a:t> to </a:t>
                      </a:r>
                      <a:r>
                        <a:rPr b="1" lang="fr-FR">
                          <a:solidFill>
                            <a:schemeClr val="accent2"/>
                          </a:solidFill>
                          <a:latin typeface="Roboto"/>
                          <a:ea typeface="Roboto"/>
                          <a:cs typeface="Roboto"/>
                          <a:sym typeface="Roboto"/>
                        </a:rPr>
                        <a:t>17</a:t>
                      </a:r>
                      <a:r>
                        <a:rPr b="1" lang="fr-FR" sz="1400" u="none" cap="none" strike="noStrike">
                          <a:solidFill>
                            <a:schemeClr val="accent2"/>
                          </a:solidFill>
                          <a:latin typeface="Roboto"/>
                          <a:ea typeface="Roboto"/>
                          <a:cs typeface="Roboto"/>
                          <a:sym typeface="Roboto"/>
                        </a:rPr>
                        <a:t>.02.2021 </a:t>
                      </a:r>
                      <a:endParaRPr b="1" sz="14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accent2"/>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2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oboto Light"/>
                        <a:ea typeface="Roboto Light"/>
                        <a:cs typeface="Roboto Light"/>
                        <a:sym typeface="Roboto Light"/>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fr-FR" sz="1400" u="none" cap="none" strike="noStrike">
                          <a:solidFill>
                            <a:schemeClr val="accent4"/>
                          </a:solidFill>
                          <a:latin typeface="Roboto"/>
                          <a:ea typeface="Roboto"/>
                          <a:cs typeface="Roboto"/>
                          <a:sym typeface="Roboto"/>
                        </a:rPr>
                        <a:t>Scope</a:t>
                      </a:r>
                      <a:endParaRPr b="1" sz="1400" u="none" cap="none" strike="noStrike">
                        <a:solidFill>
                          <a:schemeClr val="accent4"/>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solidFill>
                            <a:schemeClr val="accent2"/>
                          </a:solidFill>
                          <a:latin typeface="Roboto Light"/>
                          <a:ea typeface="Roboto Light"/>
                          <a:cs typeface="Roboto Light"/>
                          <a:sym typeface="Roboto Light"/>
                        </a:rPr>
                        <a:t>Android and IOS</a:t>
                      </a:r>
                      <a:endParaRPr sz="1400" u="none" cap="none" strike="noStrike">
                        <a:solidFill>
                          <a:schemeClr val="accent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lang="fr-FR">
                          <a:solidFill>
                            <a:schemeClr val="accent2"/>
                          </a:solidFill>
                          <a:latin typeface="Roboto Light"/>
                          <a:ea typeface="Roboto Light"/>
                          <a:cs typeface="Roboto Light"/>
                          <a:sym typeface="Roboto Light"/>
                        </a:rPr>
                        <a:t>Australia, Asia, Europe, North America, South and Central America</a:t>
                      </a:r>
                      <a:endParaRPr sz="1400" u="none" cap="none" strike="noStrike">
                        <a:solidFill>
                          <a:schemeClr val="accent2"/>
                        </a:solidFill>
                        <a:latin typeface="Roboto Light"/>
                        <a:ea typeface="Roboto Light"/>
                        <a:cs typeface="Roboto Light"/>
                        <a:sym typeface="Roboto Light"/>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36" name="Google Shape;1336;p3"/>
          <p:cNvPicPr preferRelativeResize="0"/>
          <p:nvPr/>
        </p:nvPicPr>
        <p:blipFill rotWithShape="1">
          <a:blip r:embed="rId3">
            <a:alphaModFix/>
          </a:blip>
          <a:srcRect b="0" l="0" r="0" t="0"/>
          <a:stretch/>
        </p:blipFill>
        <p:spPr>
          <a:xfrm>
            <a:off x="1298263" y="2339750"/>
            <a:ext cx="676800" cy="676800"/>
          </a:xfrm>
          <a:prstGeom prst="rect">
            <a:avLst/>
          </a:prstGeom>
          <a:noFill/>
          <a:ln>
            <a:noFill/>
          </a:ln>
        </p:spPr>
      </p:pic>
      <p:pic>
        <p:nvPicPr>
          <p:cNvPr id="1337" name="Google Shape;1337;p3"/>
          <p:cNvPicPr preferRelativeResize="0"/>
          <p:nvPr/>
        </p:nvPicPr>
        <p:blipFill rotWithShape="1">
          <a:blip r:embed="rId4">
            <a:alphaModFix/>
          </a:blip>
          <a:srcRect b="0" l="0" r="0" t="0"/>
          <a:stretch/>
        </p:blipFill>
        <p:spPr>
          <a:xfrm>
            <a:off x="1297938" y="3540500"/>
            <a:ext cx="677425" cy="677425"/>
          </a:xfrm>
          <a:prstGeom prst="rect">
            <a:avLst/>
          </a:prstGeom>
          <a:noFill/>
          <a:ln>
            <a:noFill/>
          </a:ln>
        </p:spPr>
      </p:pic>
      <p:pic>
        <p:nvPicPr>
          <p:cNvPr id="1338" name="Google Shape;1338;p3"/>
          <p:cNvPicPr preferRelativeResize="0"/>
          <p:nvPr/>
        </p:nvPicPr>
        <p:blipFill rotWithShape="1">
          <a:blip r:embed="rId5">
            <a:alphaModFix/>
          </a:blip>
          <a:srcRect b="0" l="0" r="0" t="0"/>
          <a:stretch/>
        </p:blipFill>
        <p:spPr>
          <a:xfrm>
            <a:off x="1298270" y="4881984"/>
            <a:ext cx="676800" cy="6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2" name="Shape 1342"/>
        <p:cNvGrpSpPr/>
        <p:nvPr/>
      </p:nvGrpSpPr>
      <p:grpSpPr>
        <a:xfrm>
          <a:off x="0" y="0"/>
          <a:ext cx="0" cy="0"/>
          <a:chOff x="0" y="0"/>
          <a:chExt cx="0" cy="0"/>
        </a:xfrm>
      </p:grpSpPr>
      <p:pic>
        <p:nvPicPr>
          <p:cNvPr id="1343" name="Google Shape;1343;gc95842f4e8_0_560"/>
          <p:cNvPicPr preferRelativeResize="0"/>
          <p:nvPr/>
        </p:nvPicPr>
        <p:blipFill rotWithShape="1">
          <a:blip r:embed="rId3">
            <a:alphaModFix amt="62000"/>
          </a:blip>
          <a:srcRect b="0" l="0" r="0" t="15732"/>
          <a:stretch/>
        </p:blipFill>
        <p:spPr>
          <a:xfrm>
            <a:off x="27" y="13"/>
            <a:ext cx="12191975" cy="6857988"/>
          </a:xfrm>
          <a:prstGeom prst="rect">
            <a:avLst/>
          </a:prstGeom>
          <a:noFill/>
          <a:ln>
            <a:noFill/>
          </a:ln>
        </p:spPr>
      </p:pic>
      <p:sp>
        <p:nvSpPr>
          <p:cNvPr id="1344" name="Google Shape;1344;gc95842f4e8_0_560"/>
          <p:cNvSpPr txBox="1"/>
          <p:nvPr>
            <p:ph type="ctrTitle"/>
          </p:nvPr>
        </p:nvSpPr>
        <p:spPr>
          <a:xfrm>
            <a:off x="1016360" y="3068649"/>
            <a:ext cx="7635900" cy="19260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400"/>
              <a:buFont typeface="Arial"/>
              <a:buNone/>
            </a:pPr>
            <a:r>
              <a:rPr lang="fr-FR">
                <a:solidFill>
                  <a:schemeClr val="lt1"/>
                </a:solidFill>
                <a:latin typeface="Roboto"/>
                <a:ea typeface="Roboto"/>
                <a:cs typeface="Roboto"/>
                <a:sym typeface="Roboto"/>
              </a:rPr>
              <a:t>Various KPI’s</a:t>
            </a:r>
            <a:endParaRPr sz="6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caa022796a_0_0"/>
          <p:cNvSpPr/>
          <p:nvPr/>
        </p:nvSpPr>
        <p:spPr>
          <a:xfrm>
            <a:off x="1066800" y="5016925"/>
            <a:ext cx="10786500" cy="14532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ctr">
              <a:lnSpc>
                <a:spcPct val="50000"/>
              </a:lnSpc>
              <a:spcBef>
                <a:spcPts val="0"/>
              </a:spcBef>
              <a:spcAft>
                <a:spcPts val="0"/>
              </a:spcAft>
              <a:buClr>
                <a:schemeClr val="folHlink"/>
              </a:buClr>
              <a:buSzPts val="1400"/>
              <a:buFont typeface="Arial"/>
              <a:buNone/>
            </a:pPr>
            <a:r>
              <a:t/>
            </a:r>
            <a:endParaRPr b="1" i="0" sz="1400" u="none" cap="none" strike="noStrike">
              <a:solidFill>
                <a:schemeClr val="accent6"/>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Light"/>
              <a:buChar char="■"/>
            </a:pPr>
            <a:r>
              <a:rPr lang="fr-FR" sz="1200">
                <a:solidFill>
                  <a:schemeClr val="accent2"/>
                </a:solidFill>
                <a:latin typeface="Roboto"/>
                <a:ea typeface="Roboto"/>
                <a:cs typeface="Roboto"/>
                <a:sym typeface="Roboto"/>
              </a:rPr>
              <a:t>In order to better understand how the various app and web campaigns are performing, we look at the Return on Ad Spend</a:t>
            </a:r>
            <a:endParaRPr sz="1100">
              <a:solidFill>
                <a:schemeClr val="accent1"/>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We can see that out of the 4 campaigns only the </a:t>
            </a:r>
            <a:r>
              <a:rPr b="1" lang="fr-FR" sz="1200">
                <a:solidFill>
                  <a:schemeClr val="accent2"/>
                </a:solidFill>
                <a:latin typeface="Roboto"/>
                <a:ea typeface="Roboto"/>
                <a:cs typeface="Roboto"/>
                <a:sym typeface="Roboto"/>
              </a:rPr>
              <a:t>worldwide app campaigns</a:t>
            </a:r>
            <a:r>
              <a:rPr lang="fr-FR" sz="1200">
                <a:solidFill>
                  <a:schemeClr val="accent2"/>
                </a:solidFill>
                <a:latin typeface="Roboto"/>
                <a:ea typeface="Roboto"/>
                <a:cs typeface="Roboto"/>
                <a:sym typeface="Roboto"/>
              </a:rPr>
              <a:t> are </a:t>
            </a:r>
            <a:r>
              <a:rPr b="1" lang="fr-FR" sz="1200">
                <a:solidFill>
                  <a:schemeClr val="accent2"/>
                </a:solidFill>
                <a:latin typeface="Roboto"/>
                <a:ea typeface="Roboto"/>
                <a:cs typeface="Roboto"/>
                <a:sym typeface="Roboto"/>
              </a:rPr>
              <a:t>above</a:t>
            </a:r>
            <a:r>
              <a:rPr lang="fr-FR" sz="1200">
                <a:solidFill>
                  <a:schemeClr val="accent2"/>
                </a:solidFill>
                <a:latin typeface="Roboto"/>
                <a:ea typeface="Roboto"/>
                <a:cs typeface="Roboto"/>
                <a:sym typeface="Roboto"/>
              </a:rPr>
              <a:t> the target of </a:t>
            </a:r>
            <a:r>
              <a:rPr b="1" lang="fr-FR" sz="1200">
                <a:solidFill>
                  <a:schemeClr val="accent2"/>
                </a:solidFill>
                <a:latin typeface="Roboto"/>
                <a:ea typeface="Roboto"/>
                <a:cs typeface="Roboto"/>
                <a:sym typeface="Roboto"/>
              </a:rPr>
              <a:t>0.9x. </a:t>
            </a:r>
            <a:r>
              <a:rPr lang="fr-FR" sz="1200">
                <a:solidFill>
                  <a:schemeClr val="accent2"/>
                </a:solidFill>
                <a:latin typeface="Roboto"/>
                <a:ea typeface="Roboto"/>
                <a:cs typeface="Roboto"/>
                <a:sym typeface="Roboto"/>
              </a:rPr>
              <a:t>We also observe that the </a:t>
            </a:r>
            <a:r>
              <a:rPr b="1" lang="fr-FR" sz="1200">
                <a:solidFill>
                  <a:schemeClr val="accent2"/>
                </a:solidFill>
                <a:latin typeface="Roboto"/>
                <a:ea typeface="Roboto"/>
                <a:cs typeface="Roboto"/>
                <a:sym typeface="Roboto"/>
              </a:rPr>
              <a:t>North America IOS campaign</a:t>
            </a:r>
            <a:r>
              <a:rPr lang="fr-FR" sz="1200">
                <a:solidFill>
                  <a:schemeClr val="accent2"/>
                </a:solidFill>
                <a:latin typeface="Roboto"/>
                <a:ea typeface="Roboto"/>
                <a:cs typeface="Roboto"/>
                <a:sym typeface="Roboto"/>
              </a:rPr>
              <a:t> performs poorly with the </a:t>
            </a:r>
            <a:r>
              <a:rPr b="1" lang="fr-FR" sz="1200">
                <a:solidFill>
                  <a:schemeClr val="accent2"/>
                </a:solidFill>
                <a:latin typeface="Roboto"/>
                <a:ea typeface="Roboto"/>
                <a:cs typeface="Roboto"/>
                <a:sym typeface="Roboto"/>
              </a:rPr>
              <a:t>least ROAS</a:t>
            </a:r>
            <a:r>
              <a:rPr lang="fr-FR" sz="1200">
                <a:solidFill>
                  <a:schemeClr val="accent2"/>
                </a:solidFill>
                <a:latin typeface="Roboto"/>
                <a:ea typeface="Roboto"/>
                <a:cs typeface="Roboto"/>
                <a:sym typeface="Roboto"/>
              </a:rPr>
              <a:t> of </a:t>
            </a:r>
            <a:r>
              <a:rPr b="1" lang="fr-FR" sz="1200">
                <a:solidFill>
                  <a:schemeClr val="accent2"/>
                </a:solidFill>
                <a:latin typeface="Roboto"/>
                <a:ea typeface="Roboto"/>
                <a:cs typeface="Roboto"/>
                <a:sym typeface="Roboto"/>
              </a:rPr>
              <a:t>0.38x</a:t>
            </a:r>
            <a:endParaRPr b="1" sz="1100">
              <a:solidFill>
                <a:schemeClr val="accent1"/>
              </a:solidFill>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fr-FR" sz="1200">
                <a:solidFill>
                  <a:schemeClr val="accent2"/>
                </a:solidFill>
                <a:latin typeface="Roboto"/>
                <a:ea typeface="Roboto"/>
                <a:cs typeface="Roboto"/>
                <a:sym typeface="Roboto"/>
              </a:rPr>
              <a:t>We can see that out of the 5 regions, 4 are performing above the target of 0.9 with </a:t>
            </a:r>
            <a:r>
              <a:rPr b="1" lang="fr-FR" sz="1200">
                <a:solidFill>
                  <a:schemeClr val="accent2"/>
                </a:solidFill>
                <a:latin typeface="Roboto"/>
                <a:ea typeface="Roboto"/>
                <a:cs typeface="Roboto"/>
                <a:sym typeface="Roboto"/>
              </a:rPr>
              <a:t>Australia and Asia</a:t>
            </a:r>
            <a:r>
              <a:rPr lang="fr-FR" sz="1200">
                <a:solidFill>
                  <a:schemeClr val="accent2"/>
                </a:solidFill>
                <a:latin typeface="Roboto"/>
                <a:ea typeface="Roboto"/>
                <a:cs typeface="Roboto"/>
                <a:sym typeface="Roboto"/>
              </a:rPr>
              <a:t> performing the best with </a:t>
            </a:r>
            <a:r>
              <a:rPr b="1" lang="fr-FR" sz="1200">
                <a:solidFill>
                  <a:schemeClr val="accent2"/>
                </a:solidFill>
                <a:latin typeface="Roboto"/>
                <a:ea typeface="Roboto"/>
                <a:cs typeface="Roboto"/>
                <a:sym typeface="Roboto"/>
              </a:rPr>
              <a:t>ROAS of 1.32. </a:t>
            </a:r>
            <a:r>
              <a:rPr lang="fr-FR" sz="1200">
                <a:solidFill>
                  <a:schemeClr val="accent2"/>
                </a:solidFill>
                <a:latin typeface="Roboto"/>
                <a:ea typeface="Roboto"/>
                <a:cs typeface="Roboto"/>
                <a:sym typeface="Roboto"/>
              </a:rPr>
              <a:t>We also observe that the </a:t>
            </a:r>
            <a:r>
              <a:rPr b="1" lang="fr-FR" sz="1200">
                <a:solidFill>
                  <a:schemeClr val="accent2"/>
                </a:solidFill>
                <a:latin typeface="Roboto"/>
                <a:ea typeface="Roboto"/>
                <a:cs typeface="Roboto"/>
                <a:sym typeface="Roboto"/>
              </a:rPr>
              <a:t>Northern America </a:t>
            </a:r>
            <a:r>
              <a:rPr lang="fr-FR" sz="1200">
                <a:solidFill>
                  <a:schemeClr val="accent2"/>
                </a:solidFill>
                <a:latin typeface="Roboto"/>
                <a:ea typeface="Roboto"/>
                <a:cs typeface="Roboto"/>
                <a:sym typeface="Roboto"/>
              </a:rPr>
              <a:t>performs the least with</a:t>
            </a:r>
            <a:r>
              <a:rPr b="1" lang="fr-FR" sz="1200">
                <a:solidFill>
                  <a:schemeClr val="accent2"/>
                </a:solidFill>
                <a:latin typeface="Roboto"/>
                <a:ea typeface="Roboto"/>
                <a:cs typeface="Roboto"/>
                <a:sym typeface="Roboto"/>
              </a:rPr>
              <a:t> ROAS</a:t>
            </a:r>
            <a:r>
              <a:rPr lang="fr-FR" sz="1200">
                <a:solidFill>
                  <a:schemeClr val="accent2"/>
                </a:solidFill>
                <a:latin typeface="Roboto"/>
                <a:ea typeface="Roboto"/>
                <a:cs typeface="Roboto"/>
                <a:sym typeface="Roboto"/>
              </a:rPr>
              <a:t> of </a:t>
            </a:r>
            <a:r>
              <a:rPr b="1" lang="fr-FR" sz="1200">
                <a:solidFill>
                  <a:schemeClr val="accent2"/>
                </a:solidFill>
                <a:latin typeface="Roboto"/>
                <a:ea typeface="Roboto"/>
                <a:cs typeface="Roboto"/>
                <a:sym typeface="Roboto"/>
              </a:rPr>
              <a:t>0.86</a:t>
            </a:r>
            <a:endParaRPr b="1" sz="1200">
              <a:solidFill>
                <a:schemeClr val="accent2"/>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00">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200" u="none" cap="none" strike="noStrike">
              <a:solidFill>
                <a:schemeClr val="accent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rgbClr val="FCC866"/>
              </a:solidFill>
              <a:latin typeface="Roboto"/>
              <a:ea typeface="Roboto"/>
              <a:cs typeface="Roboto"/>
              <a:sym typeface="Roboto"/>
            </a:endParaRPr>
          </a:p>
        </p:txBody>
      </p:sp>
      <p:sp>
        <p:nvSpPr>
          <p:cNvPr id="1351" name="Google Shape;1351;gcaa022796a_0_0"/>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ROAS</a:t>
            </a:r>
            <a:r>
              <a:rPr lang="fr-FR"/>
              <a:t> by campaign and region </a:t>
            </a:r>
            <a:endParaRPr/>
          </a:p>
        </p:txBody>
      </p:sp>
      <p:sp>
        <p:nvSpPr>
          <p:cNvPr id="1352" name="Google Shape;1352;gcaa022796a_0_0"/>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5</a:t>
            </a:r>
            <a:endParaRPr/>
          </a:p>
        </p:txBody>
      </p:sp>
      <p:pic>
        <p:nvPicPr>
          <p:cNvPr id="1353" name="Google Shape;1353;gcaa022796a_0_0"/>
          <p:cNvPicPr preferRelativeResize="0"/>
          <p:nvPr/>
        </p:nvPicPr>
        <p:blipFill>
          <a:blip r:embed="rId3">
            <a:alphaModFix/>
          </a:blip>
          <a:stretch>
            <a:fillRect/>
          </a:stretch>
        </p:blipFill>
        <p:spPr>
          <a:xfrm>
            <a:off x="1066800" y="1247750"/>
            <a:ext cx="5376751" cy="3390875"/>
          </a:xfrm>
          <a:prstGeom prst="rect">
            <a:avLst/>
          </a:prstGeom>
          <a:noFill/>
          <a:ln>
            <a:noFill/>
          </a:ln>
        </p:spPr>
      </p:pic>
      <p:pic>
        <p:nvPicPr>
          <p:cNvPr id="1354" name="Google Shape;1354;gcaa022796a_0_0"/>
          <p:cNvPicPr preferRelativeResize="0"/>
          <p:nvPr/>
        </p:nvPicPr>
        <p:blipFill>
          <a:blip r:embed="rId4">
            <a:alphaModFix/>
          </a:blip>
          <a:stretch>
            <a:fillRect/>
          </a:stretch>
        </p:blipFill>
        <p:spPr>
          <a:xfrm>
            <a:off x="6260450" y="1115050"/>
            <a:ext cx="5592849" cy="352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8"/>
          <p:cNvSpPr/>
          <p:nvPr/>
        </p:nvSpPr>
        <p:spPr>
          <a:xfrm>
            <a:off x="1066800" y="5016925"/>
            <a:ext cx="10786500" cy="1453200"/>
          </a:xfrm>
          <a:prstGeom prst="rect">
            <a:avLst/>
          </a:prstGeom>
          <a:solidFill>
            <a:srgbClr val="FFFFFF"/>
          </a:solidFill>
          <a:ln cap="flat" cmpd="sng" w="9525">
            <a:solidFill>
              <a:srgbClr val="E3655B">
                <a:alpha val="9019"/>
              </a:srgbClr>
            </a:solidFill>
            <a:prstDash val="solid"/>
            <a:miter lim="800000"/>
            <a:headEnd len="sm" w="sm" type="none"/>
            <a:tailEnd len="sm" w="sm" type="none"/>
          </a:ln>
          <a:effectLst>
            <a:outerShdw blurRad="371475" rotWithShape="0" algn="t" dir="5400000" dist="152400">
              <a:srgbClr val="000000">
                <a:alpha val="14509"/>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ctr">
              <a:lnSpc>
                <a:spcPct val="50000"/>
              </a:lnSpc>
              <a:spcBef>
                <a:spcPts val="0"/>
              </a:spcBef>
              <a:spcAft>
                <a:spcPts val="0"/>
              </a:spcAft>
              <a:buClr>
                <a:schemeClr val="folHlink"/>
              </a:buClr>
              <a:buSzPts val="1400"/>
              <a:buFont typeface="Arial"/>
              <a:buNone/>
            </a:pPr>
            <a:r>
              <a:t/>
            </a:r>
            <a:endParaRPr b="1" i="0" sz="1400" u="none" cap="none" strike="noStrike">
              <a:solidFill>
                <a:schemeClr val="accent6"/>
              </a:solidFill>
              <a:latin typeface="Roboto"/>
              <a:ea typeface="Roboto"/>
              <a:cs typeface="Roboto"/>
              <a:sym typeface="Roboto"/>
            </a:endParaRPr>
          </a:p>
          <a:p>
            <a:pPr indent="-311150" lvl="0" marL="457200" marR="0" rtl="0" algn="l">
              <a:lnSpc>
                <a:spcPct val="100000"/>
              </a:lnSpc>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Understanding how many users did a purchase is essential for any app. To see this, w</a:t>
            </a:r>
            <a:r>
              <a:rPr lang="fr-FR" sz="1200">
                <a:solidFill>
                  <a:schemeClr val="accent1"/>
                </a:solidFill>
                <a:latin typeface="Roboto"/>
                <a:ea typeface="Roboto"/>
                <a:cs typeface="Roboto"/>
                <a:sym typeface="Roboto"/>
              </a:rPr>
              <a:t>e define Conversion Rate by the # of users who converted out of the # of installers</a:t>
            </a:r>
            <a:endParaRPr sz="1200">
              <a:solidFill>
                <a:schemeClr val="accent1"/>
              </a:solidFill>
              <a:latin typeface="Roboto"/>
              <a:ea typeface="Roboto"/>
              <a:cs typeface="Roboto"/>
              <a:sym typeface="Roboto"/>
            </a:endParaRPr>
          </a:p>
          <a:p>
            <a:pPr indent="-311150" lvl="0" marL="457200" marR="0" rtl="0" algn="l">
              <a:lnSpc>
                <a:spcPct val="100000"/>
              </a:lnSpc>
              <a:spcBef>
                <a:spcPts val="0"/>
              </a:spcBef>
              <a:spcAft>
                <a:spcPts val="0"/>
              </a:spcAft>
              <a:buClr>
                <a:schemeClr val="accent1"/>
              </a:buClr>
              <a:buSzPts val="1300"/>
              <a:buFont typeface="Roboto"/>
              <a:buChar char="■"/>
            </a:pPr>
            <a:r>
              <a:rPr b="0" i="0" lang="fr-FR" sz="1200" u="none" cap="none" strike="noStrike">
                <a:solidFill>
                  <a:schemeClr val="accent1"/>
                </a:solidFill>
                <a:latin typeface="Roboto"/>
                <a:ea typeface="Roboto"/>
                <a:cs typeface="Roboto"/>
                <a:sym typeface="Roboto"/>
              </a:rPr>
              <a:t>Looking at the </a:t>
            </a:r>
            <a:r>
              <a:rPr b="1" lang="fr-FR" sz="1200">
                <a:solidFill>
                  <a:schemeClr val="accent1"/>
                </a:solidFill>
                <a:latin typeface="Roboto"/>
                <a:ea typeface="Roboto"/>
                <a:cs typeface="Roboto"/>
                <a:sym typeface="Roboto"/>
              </a:rPr>
              <a:t>Conversion Rate</a:t>
            </a:r>
            <a:r>
              <a:rPr b="0" i="0" lang="fr-FR" sz="1200" u="none" cap="none" strike="noStrike">
                <a:solidFill>
                  <a:schemeClr val="accent1"/>
                </a:solidFill>
                <a:latin typeface="Roboto"/>
                <a:ea typeface="Roboto"/>
                <a:cs typeface="Roboto"/>
                <a:sym typeface="Roboto"/>
              </a:rPr>
              <a:t> by</a:t>
            </a:r>
            <a:r>
              <a:rPr lang="fr-FR" sz="1200">
                <a:solidFill>
                  <a:schemeClr val="accent1"/>
                </a:solidFill>
                <a:latin typeface="Roboto"/>
                <a:ea typeface="Roboto"/>
                <a:cs typeface="Roboto"/>
                <a:sym typeface="Roboto"/>
              </a:rPr>
              <a:t> campaign we see that </a:t>
            </a:r>
            <a:r>
              <a:rPr b="1" lang="fr-FR" sz="1200">
                <a:solidFill>
                  <a:schemeClr val="accent1"/>
                </a:solidFill>
                <a:latin typeface="Roboto"/>
                <a:ea typeface="Roboto"/>
                <a:cs typeface="Roboto"/>
                <a:sym typeface="Roboto"/>
              </a:rPr>
              <a:t>North America IOS campaign </a:t>
            </a:r>
            <a:r>
              <a:rPr lang="fr-FR" sz="1200">
                <a:solidFill>
                  <a:schemeClr val="accent1"/>
                </a:solidFill>
                <a:latin typeface="Roboto"/>
                <a:ea typeface="Roboto"/>
                <a:cs typeface="Roboto"/>
                <a:sym typeface="Roboto"/>
              </a:rPr>
              <a:t>has the</a:t>
            </a:r>
            <a:r>
              <a:rPr b="1" lang="fr-FR" sz="1200">
                <a:solidFill>
                  <a:schemeClr val="accent1"/>
                </a:solidFill>
                <a:latin typeface="Roboto"/>
                <a:ea typeface="Roboto"/>
                <a:cs typeface="Roboto"/>
                <a:sym typeface="Roboto"/>
              </a:rPr>
              <a:t> highest Conversion Rate (11.7%)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Worldwide Android campaign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least Conversion Rate (0.9%).</a:t>
            </a:r>
            <a:endParaRPr b="1" sz="1200">
              <a:solidFill>
                <a:schemeClr val="accent1"/>
              </a:solidFill>
              <a:latin typeface="Roboto"/>
              <a:ea typeface="Roboto"/>
              <a:cs typeface="Roboto"/>
              <a:sym typeface="Roboto"/>
            </a:endParaRPr>
          </a:p>
          <a:p>
            <a:pPr indent="-304800" lvl="0" marL="457200" marR="0" rtl="0" algn="l">
              <a:lnSpc>
                <a:spcPct val="100000"/>
              </a:lnSpc>
              <a:spcBef>
                <a:spcPts val="0"/>
              </a:spcBef>
              <a:spcAft>
                <a:spcPts val="0"/>
              </a:spcAft>
              <a:buClr>
                <a:schemeClr val="accent1"/>
              </a:buClr>
              <a:buSzPts val="1200"/>
              <a:buFont typeface="Roboto"/>
              <a:buChar char="■"/>
            </a:pPr>
            <a:r>
              <a:rPr b="0" i="0" lang="fr-FR" sz="1200" u="none" cap="none" strike="noStrike">
                <a:solidFill>
                  <a:schemeClr val="accent1"/>
                </a:solidFill>
                <a:latin typeface="Roboto"/>
                <a:ea typeface="Roboto"/>
                <a:cs typeface="Roboto"/>
                <a:sym typeface="Roboto"/>
              </a:rPr>
              <a:t>W</a:t>
            </a:r>
            <a:r>
              <a:rPr lang="fr-FR" sz="1200">
                <a:solidFill>
                  <a:schemeClr val="accent1"/>
                </a:solidFill>
                <a:latin typeface="Roboto"/>
                <a:ea typeface="Roboto"/>
                <a:cs typeface="Roboto"/>
                <a:sym typeface="Roboto"/>
              </a:rPr>
              <a:t>e also observe that the </a:t>
            </a:r>
            <a:r>
              <a:rPr b="1" lang="fr-FR" sz="1200">
                <a:solidFill>
                  <a:schemeClr val="accent1"/>
                </a:solidFill>
                <a:latin typeface="Roboto"/>
                <a:ea typeface="Roboto"/>
                <a:cs typeface="Roboto"/>
                <a:sym typeface="Roboto"/>
              </a:rPr>
              <a:t>Conversion Rate</a:t>
            </a:r>
            <a:r>
              <a:rPr lang="fr-FR" sz="1200">
                <a:solidFill>
                  <a:schemeClr val="accent1"/>
                </a:solidFill>
                <a:latin typeface="Roboto"/>
                <a:ea typeface="Roboto"/>
                <a:cs typeface="Roboto"/>
                <a:sym typeface="Roboto"/>
              </a:rPr>
              <a:t> for </a:t>
            </a:r>
            <a:r>
              <a:rPr b="1" lang="fr-FR" sz="1200">
                <a:solidFill>
                  <a:schemeClr val="accent1"/>
                </a:solidFill>
                <a:latin typeface="Roboto"/>
                <a:ea typeface="Roboto"/>
                <a:cs typeface="Roboto"/>
                <a:sym typeface="Roboto"/>
              </a:rPr>
              <a:t>North America</a:t>
            </a:r>
            <a:r>
              <a:rPr lang="fr-FR" sz="1200">
                <a:solidFill>
                  <a:schemeClr val="accent1"/>
                </a:solidFill>
                <a:latin typeface="Roboto"/>
                <a:ea typeface="Roboto"/>
                <a:cs typeface="Roboto"/>
                <a:sym typeface="Roboto"/>
              </a:rPr>
              <a:t> is the highest </a:t>
            </a:r>
            <a:r>
              <a:rPr b="1" lang="fr-FR" sz="1200">
                <a:solidFill>
                  <a:schemeClr val="accent1"/>
                </a:solidFill>
                <a:latin typeface="Roboto"/>
                <a:ea typeface="Roboto"/>
                <a:cs typeface="Roboto"/>
                <a:sym typeface="Roboto"/>
              </a:rPr>
              <a:t>(9%) </a:t>
            </a:r>
            <a:r>
              <a:rPr lang="fr-FR" sz="1200">
                <a:solidFill>
                  <a:schemeClr val="accent1"/>
                </a:solidFill>
                <a:latin typeface="Roboto"/>
                <a:ea typeface="Roboto"/>
                <a:cs typeface="Roboto"/>
                <a:sym typeface="Roboto"/>
              </a:rPr>
              <a:t>with</a:t>
            </a:r>
            <a:r>
              <a:rPr b="1" lang="fr-FR" sz="1200">
                <a:solidFill>
                  <a:schemeClr val="accent1"/>
                </a:solidFill>
                <a:latin typeface="Roboto"/>
                <a:ea typeface="Roboto"/>
                <a:cs typeface="Roboto"/>
                <a:sym typeface="Roboto"/>
              </a:rPr>
              <a:t> South and Central America </a:t>
            </a:r>
            <a:r>
              <a:rPr lang="fr-FR" sz="1200">
                <a:solidFill>
                  <a:schemeClr val="accent1"/>
                </a:solidFill>
                <a:latin typeface="Roboto"/>
                <a:ea typeface="Roboto"/>
                <a:cs typeface="Roboto"/>
                <a:sym typeface="Roboto"/>
              </a:rPr>
              <a:t>with the </a:t>
            </a:r>
            <a:r>
              <a:rPr b="1" lang="fr-FR" sz="1200">
                <a:solidFill>
                  <a:schemeClr val="accent1"/>
                </a:solidFill>
                <a:latin typeface="Roboto"/>
                <a:ea typeface="Roboto"/>
                <a:cs typeface="Roboto"/>
                <a:sym typeface="Roboto"/>
              </a:rPr>
              <a:t>least (1%) Conversion Rate.</a:t>
            </a:r>
            <a:endParaRPr b="1" i="0" sz="12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200" u="none" cap="none" strike="noStrike">
              <a:solidFill>
                <a:schemeClr val="accent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rgbClr val="FCC866"/>
              </a:solidFill>
              <a:latin typeface="Roboto"/>
              <a:ea typeface="Roboto"/>
              <a:cs typeface="Roboto"/>
              <a:sym typeface="Roboto"/>
            </a:endParaRPr>
          </a:p>
        </p:txBody>
      </p:sp>
      <p:sp>
        <p:nvSpPr>
          <p:cNvPr id="1361" name="Google Shape;1361;p8"/>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Conversion Rate by campaign and region </a:t>
            </a:r>
            <a:endParaRPr/>
          </a:p>
        </p:txBody>
      </p:sp>
      <p:sp>
        <p:nvSpPr>
          <p:cNvPr id="1362" name="Google Shape;1362;p8"/>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6</a:t>
            </a:r>
            <a:endParaRPr/>
          </a:p>
        </p:txBody>
      </p:sp>
      <p:pic>
        <p:nvPicPr>
          <p:cNvPr id="1363" name="Google Shape;1363;p8"/>
          <p:cNvPicPr preferRelativeResize="0"/>
          <p:nvPr/>
        </p:nvPicPr>
        <p:blipFill>
          <a:blip r:embed="rId3">
            <a:alphaModFix/>
          </a:blip>
          <a:stretch>
            <a:fillRect/>
          </a:stretch>
        </p:blipFill>
        <p:spPr>
          <a:xfrm>
            <a:off x="1055700" y="1308825"/>
            <a:ext cx="5634550" cy="3555700"/>
          </a:xfrm>
          <a:prstGeom prst="rect">
            <a:avLst/>
          </a:prstGeom>
          <a:noFill/>
          <a:ln>
            <a:noFill/>
          </a:ln>
        </p:spPr>
      </p:pic>
      <p:pic>
        <p:nvPicPr>
          <p:cNvPr id="1364" name="Google Shape;1364;p8"/>
          <p:cNvPicPr preferRelativeResize="0"/>
          <p:nvPr/>
        </p:nvPicPr>
        <p:blipFill>
          <a:blip r:embed="rId4">
            <a:alphaModFix/>
          </a:blip>
          <a:stretch>
            <a:fillRect/>
          </a:stretch>
        </p:blipFill>
        <p:spPr>
          <a:xfrm>
            <a:off x="6581700" y="1308825"/>
            <a:ext cx="5271599" cy="352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gc9c315ef02_0_21"/>
          <p:cNvSpPr/>
          <p:nvPr/>
        </p:nvSpPr>
        <p:spPr>
          <a:xfrm>
            <a:off x="1066800" y="5016925"/>
            <a:ext cx="10786500" cy="14913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ctr">
              <a:lnSpc>
                <a:spcPct val="50000"/>
              </a:lnSpc>
              <a:spcBef>
                <a:spcPts val="0"/>
              </a:spcBef>
              <a:spcAft>
                <a:spcPts val="0"/>
              </a:spcAft>
              <a:buClr>
                <a:schemeClr val="folHlink"/>
              </a:buClr>
              <a:buSzPts val="1400"/>
              <a:buFont typeface="Arial"/>
              <a:buNone/>
            </a:pPr>
            <a:r>
              <a:t/>
            </a:r>
            <a:endParaRPr b="1" i="0" sz="1400" u="none" cap="none" strike="noStrike">
              <a:solidFill>
                <a:schemeClr val="accent6"/>
              </a:solidFill>
              <a:latin typeface="Roboto"/>
              <a:ea typeface="Roboto"/>
              <a:cs typeface="Roboto"/>
              <a:sym typeface="Roboto"/>
            </a:endParaRPr>
          </a:p>
          <a:p>
            <a:pPr indent="-311150" lvl="0" marL="457200" marR="0" rtl="0" algn="l">
              <a:lnSpc>
                <a:spcPct val="100000"/>
              </a:lnSpc>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Optimizing the # of impressions shown to users can help significantly reduce costs. To see this, we look at the </a:t>
            </a:r>
            <a:r>
              <a:rPr lang="fr-FR" sz="1200">
                <a:solidFill>
                  <a:schemeClr val="accent1"/>
                </a:solidFill>
                <a:latin typeface="Roboto"/>
                <a:ea typeface="Roboto"/>
                <a:cs typeface="Roboto"/>
                <a:sym typeface="Roboto"/>
              </a:rPr>
              <a:t>CPM (Cost per 1000 impressions)</a:t>
            </a:r>
            <a:endParaRPr sz="1200">
              <a:solidFill>
                <a:schemeClr val="accent1"/>
              </a:solidFill>
              <a:latin typeface="Roboto"/>
              <a:ea typeface="Roboto"/>
              <a:cs typeface="Roboto"/>
              <a:sym typeface="Roboto"/>
            </a:endParaRPr>
          </a:p>
          <a:p>
            <a:pPr indent="-311150" lvl="0" marL="457200" marR="0" rtl="0" algn="l">
              <a:lnSpc>
                <a:spcPct val="100000"/>
              </a:lnSpc>
              <a:spcBef>
                <a:spcPts val="0"/>
              </a:spcBef>
              <a:spcAft>
                <a:spcPts val="0"/>
              </a:spcAft>
              <a:buClr>
                <a:schemeClr val="accent1"/>
              </a:buClr>
              <a:buSzPts val="1300"/>
              <a:buFont typeface="Roboto"/>
              <a:buChar char="■"/>
            </a:pPr>
            <a:r>
              <a:rPr b="0" i="0" lang="fr-FR" sz="1200" u="none" cap="none" strike="noStrike">
                <a:solidFill>
                  <a:schemeClr val="accent1"/>
                </a:solidFill>
                <a:latin typeface="Roboto"/>
                <a:ea typeface="Roboto"/>
                <a:cs typeface="Roboto"/>
                <a:sym typeface="Roboto"/>
              </a:rPr>
              <a:t>Looking at the </a:t>
            </a:r>
            <a:r>
              <a:rPr b="1" lang="fr-FR" sz="1200">
                <a:solidFill>
                  <a:schemeClr val="accent1"/>
                </a:solidFill>
                <a:latin typeface="Roboto"/>
                <a:ea typeface="Roboto"/>
                <a:cs typeface="Roboto"/>
                <a:sym typeface="Roboto"/>
              </a:rPr>
              <a:t>CPM</a:t>
            </a:r>
            <a:r>
              <a:rPr b="0" i="0" lang="fr-FR" sz="1200" u="none" cap="none" strike="noStrike">
                <a:solidFill>
                  <a:schemeClr val="accent1"/>
                </a:solidFill>
                <a:latin typeface="Roboto"/>
                <a:ea typeface="Roboto"/>
                <a:cs typeface="Roboto"/>
                <a:sym typeface="Roboto"/>
              </a:rPr>
              <a:t> by</a:t>
            </a:r>
            <a:r>
              <a:rPr lang="fr-FR" sz="1200">
                <a:solidFill>
                  <a:schemeClr val="accent1"/>
                </a:solidFill>
                <a:latin typeface="Roboto"/>
                <a:ea typeface="Roboto"/>
                <a:cs typeface="Roboto"/>
                <a:sym typeface="Roboto"/>
              </a:rPr>
              <a:t> campaign we see that </a:t>
            </a:r>
            <a:r>
              <a:rPr b="1" lang="fr-FR" sz="1200">
                <a:solidFill>
                  <a:schemeClr val="accent1"/>
                </a:solidFill>
                <a:latin typeface="Roboto"/>
                <a:ea typeface="Roboto"/>
                <a:cs typeface="Roboto"/>
                <a:sym typeface="Roboto"/>
              </a:rPr>
              <a:t>North America IOS campaign</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has the</a:t>
            </a:r>
            <a:r>
              <a:rPr b="1" lang="fr-FR" sz="1200">
                <a:solidFill>
                  <a:schemeClr val="accent1"/>
                </a:solidFill>
                <a:latin typeface="Roboto"/>
                <a:ea typeface="Roboto"/>
                <a:cs typeface="Roboto"/>
                <a:sym typeface="Roboto"/>
              </a:rPr>
              <a:t> highest CPM (€13.7)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a:t>
            </a:r>
            <a:r>
              <a:rPr b="1" lang="fr-FR" sz="1200">
                <a:solidFill>
                  <a:schemeClr val="accent1"/>
                </a:solidFill>
                <a:latin typeface="Roboto"/>
                <a:ea typeface="Roboto"/>
                <a:cs typeface="Roboto"/>
                <a:sym typeface="Roboto"/>
              </a:rPr>
              <a:t>Worldwide Android campaign</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least CPM (</a:t>
            </a:r>
            <a:r>
              <a:rPr b="1" lang="fr-FR" sz="1200">
                <a:solidFill>
                  <a:schemeClr val="accent1"/>
                </a:solidFill>
                <a:latin typeface="Roboto"/>
                <a:ea typeface="Roboto"/>
                <a:cs typeface="Roboto"/>
                <a:sym typeface="Roboto"/>
              </a:rPr>
              <a:t>€2.3</a:t>
            </a:r>
            <a:r>
              <a:rPr b="1" lang="fr-FR" sz="1200">
                <a:solidFill>
                  <a:schemeClr val="accent1"/>
                </a:solidFill>
                <a:latin typeface="Roboto"/>
                <a:ea typeface="Roboto"/>
                <a:cs typeface="Roboto"/>
                <a:sym typeface="Roboto"/>
              </a:rPr>
              <a:t>).</a:t>
            </a:r>
            <a:endParaRPr b="1" sz="1200">
              <a:solidFill>
                <a:schemeClr val="accent1"/>
              </a:solidFill>
              <a:latin typeface="Roboto"/>
              <a:ea typeface="Roboto"/>
              <a:cs typeface="Roboto"/>
              <a:sym typeface="Roboto"/>
            </a:endParaRPr>
          </a:p>
          <a:p>
            <a:pPr indent="-304800" lvl="0" marL="457200" marR="0" rtl="0" algn="l">
              <a:lnSpc>
                <a:spcPct val="100000"/>
              </a:lnSpc>
              <a:spcBef>
                <a:spcPts val="0"/>
              </a:spcBef>
              <a:spcAft>
                <a:spcPts val="0"/>
              </a:spcAft>
              <a:buClr>
                <a:schemeClr val="accent1"/>
              </a:buClr>
              <a:buSzPts val="1200"/>
              <a:buFont typeface="Roboto"/>
              <a:buChar char="■"/>
            </a:pPr>
            <a:r>
              <a:rPr b="0" i="0" lang="fr-FR" sz="1200" u="none" cap="none" strike="noStrike">
                <a:solidFill>
                  <a:schemeClr val="accent1"/>
                </a:solidFill>
                <a:latin typeface="Roboto"/>
                <a:ea typeface="Roboto"/>
                <a:cs typeface="Roboto"/>
                <a:sym typeface="Roboto"/>
              </a:rPr>
              <a:t>W</a:t>
            </a:r>
            <a:r>
              <a:rPr lang="fr-FR" sz="1200">
                <a:solidFill>
                  <a:schemeClr val="accent1"/>
                </a:solidFill>
                <a:latin typeface="Roboto"/>
                <a:ea typeface="Roboto"/>
                <a:cs typeface="Roboto"/>
                <a:sym typeface="Roboto"/>
              </a:rPr>
              <a:t>e also observe that the </a:t>
            </a:r>
            <a:r>
              <a:rPr b="1" lang="fr-FR" sz="1200">
                <a:solidFill>
                  <a:schemeClr val="accent1"/>
                </a:solidFill>
                <a:latin typeface="Roboto"/>
                <a:ea typeface="Roboto"/>
                <a:cs typeface="Roboto"/>
                <a:sym typeface="Roboto"/>
              </a:rPr>
              <a:t>CPM</a:t>
            </a:r>
            <a:r>
              <a:rPr lang="fr-FR" sz="1200">
                <a:solidFill>
                  <a:schemeClr val="accent1"/>
                </a:solidFill>
                <a:latin typeface="Roboto"/>
                <a:ea typeface="Roboto"/>
                <a:cs typeface="Roboto"/>
                <a:sym typeface="Roboto"/>
              </a:rPr>
              <a:t> for </a:t>
            </a:r>
            <a:r>
              <a:rPr b="1" lang="fr-FR" sz="1200">
                <a:solidFill>
                  <a:schemeClr val="accent1"/>
                </a:solidFill>
                <a:latin typeface="Roboto"/>
                <a:ea typeface="Roboto"/>
                <a:cs typeface="Roboto"/>
                <a:sym typeface="Roboto"/>
              </a:rPr>
              <a:t>North America</a:t>
            </a:r>
            <a:r>
              <a:rPr lang="fr-FR" sz="1200">
                <a:solidFill>
                  <a:schemeClr val="accent1"/>
                </a:solidFill>
                <a:latin typeface="Roboto"/>
                <a:ea typeface="Roboto"/>
                <a:cs typeface="Roboto"/>
                <a:sym typeface="Roboto"/>
              </a:rPr>
              <a:t> is the highest </a:t>
            </a:r>
            <a:r>
              <a:rPr b="1" lang="fr-FR" sz="1200">
                <a:solidFill>
                  <a:schemeClr val="accent1"/>
                </a:solidFill>
                <a:latin typeface="Roboto"/>
                <a:ea typeface="Roboto"/>
                <a:cs typeface="Roboto"/>
                <a:sym typeface="Roboto"/>
              </a:rPr>
              <a:t>(</a:t>
            </a:r>
            <a:r>
              <a:rPr b="1" lang="fr-FR" sz="1200">
                <a:solidFill>
                  <a:schemeClr val="accent1"/>
                </a:solidFill>
                <a:latin typeface="Roboto"/>
                <a:ea typeface="Roboto"/>
                <a:cs typeface="Roboto"/>
                <a:sym typeface="Roboto"/>
              </a:rPr>
              <a:t>€14.1</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with</a:t>
            </a:r>
            <a:r>
              <a:rPr b="1" lang="fr-FR" sz="1200">
                <a:solidFill>
                  <a:schemeClr val="accent1"/>
                </a:solidFill>
                <a:latin typeface="Roboto"/>
                <a:ea typeface="Roboto"/>
                <a:cs typeface="Roboto"/>
                <a:sym typeface="Roboto"/>
              </a:rPr>
              <a:t> </a:t>
            </a:r>
            <a:r>
              <a:rPr b="1" lang="fr-FR" sz="1200">
                <a:solidFill>
                  <a:schemeClr val="accent1"/>
                </a:solidFill>
                <a:latin typeface="Roboto"/>
                <a:ea typeface="Roboto"/>
                <a:cs typeface="Roboto"/>
                <a:sym typeface="Roboto"/>
              </a:rPr>
              <a:t>South and Central America</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with the </a:t>
            </a:r>
            <a:r>
              <a:rPr b="1" lang="fr-FR" sz="1200">
                <a:solidFill>
                  <a:schemeClr val="accent1"/>
                </a:solidFill>
                <a:latin typeface="Roboto"/>
                <a:ea typeface="Roboto"/>
                <a:cs typeface="Roboto"/>
                <a:sym typeface="Roboto"/>
              </a:rPr>
              <a:t>least (</a:t>
            </a:r>
            <a:r>
              <a:rPr b="1" lang="fr-FR" sz="1200">
                <a:solidFill>
                  <a:schemeClr val="accent1"/>
                </a:solidFill>
                <a:latin typeface="Roboto"/>
                <a:ea typeface="Roboto"/>
                <a:cs typeface="Roboto"/>
                <a:sym typeface="Roboto"/>
              </a:rPr>
              <a:t>€1.3</a:t>
            </a:r>
            <a:r>
              <a:rPr b="1" lang="fr-FR" sz="1200">
                <a:solidFill>
                  <a:schemeClr val="accent1"/>
                </a:solidFill>
                <a:latin typeface="Roboto"/>
                <a:ea typeface="Roboto"/>
                <a:cs typeface="Roboto"/>
                <a:sym typeface="Roboto"/>
              </a:rPr>
              <a:t>) CPM.</a:t>
            </a:r>
            <a:endParaRPr b="1" i="0" sz="12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200" u="none" cap="none" strike="noStrike">
              <a:solidFill>
                <a:schemeClr val="accent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rgbClr val="FCC866"/>
              </a:solidFill>
              <a:latin typeface="Roboto"/>
              <a:ea typeface="Roboto"/>
              <a:cs typeface="Roboto"/>
              <a:sym typeface="Roboto"/>
            </a:endParaRPr>
          </a:p>
        </p:txBody>
      </p:sp>
      <p:sp>
        <p:nvSpPr>
          <p:cNvPr id="1371" name="Google Shape;1371;gc9c315ef02_0_21"/>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CPM by campaign and region </a:t>
            </a:r>
            <a:endParaRPr/>
          </a:p>
        </p:txBody>
      </p:sp>
      <p:sp>
        <p:nvSpPr>
          <p:cNvPr id="1372" name="Google Shape;1372;gc9c315ef02_0_21"/>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7</a:t>
            </a:r>
            <a:endParaRPr/>
          </a:p>
        </p:txBody>
      </p:sp>
      <p:pic>
        <p:nvPicPr>
          <p:cNvPr id="1373" name="Google Shape;1373;gc9c315ef02_0_21"/>
          <p:cNvPicPr preferRelativeResize="0"/>
          <p:nvPr/>
        </p:nvPicPr>
        <p:blipFill>
          <a:blip r:embed="rId3">
            <a:alphaModFix/>
          </a:blip>
          <a:stretch>
            <a:fillRect/>
          </a:stretch>
        </p:blipFill>
        <p:spPr>
          <a:xfrm>
            <a:off x="1066800" y="1231663"/>
            <a:ext cx="5287949" cy="3682213"/>
          </a:xfrm>
          <a:prstGeom prst="rect">
            <a:avLst/>
          </a:prstGeom>
          <a:noFill/>
          <a:ln>
            <a:noFill/>
          </a:ln>
        </p:spPr>
      </p:pic>
      <p:pic>
        <p:nvPicPr>
          <p:cNvPr id="1374" name="Google Shape;1374;gc9c315ef02_0_21"/>
          <p:cNvPicPr preferRelativeResize="0"/>
          <p:nvPr/>
        </p:nvPicPr>
        <p:blipFill>
          <a:blip r:embed="rId4">
            <a:alphaModFix/>
          </a:blip>
          <a:stretch>
            <a:fillRect/>
          </a:stretch>
        </p:blipFill>
        <p:spPr>
          <a:xfrm>
            <a:off x="6230875" y="1440675"/>
            <a:ext cx="5622425" cy="338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gcaa022796a_0_25"/>
          <p:cNvSpPr/>
          <p:nvPr/>
        </p:nvSpPr>
        <p:spPr>
          <a:xfrm>
            <a:off x="1066800" y="5016925"/>
            <a:ext cx="10786500" cy="14913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ctr">
              <a:lnSpc>
                <a:spcPct val="50000"/>
              </a:lnSpc>
              <a:spcBef>
                <a:spcPts val="0"/>
              </a:spcBef>
              <a:spcAft>
                <a:spcPts val="0"/>
              </a:spcAft>
              <a:buClr>
                <a:schemeClr val="folHlink"/>
              </a:buClr>
              <a:buSzPts val="1400"/>
              <a:buFont typeface="Arial"/>
              <a:buNone/>
            </a:pPr>
            <a:r>
              <a:t/>
            </a:r>
            <a:endParaRPr b="1" i="0" sz="1400" u="none" cap="none" strike="noStrike">
              <a:solidFill>
                <a:schemeClr val="accent6"/>
              </a:solidFill>
              <a:latin typeface="Roboto"/>
              <a:ea typeface="Roboto"/>
              <a:cs typeface="Roboto"/>
              <a:sym typeface="Roboto"/>
            </a:endParaRPr>
          </a:p>
          <a:p>
            <a:pPr indent="-311150" lvl="0" marL="457200" rtl="0" algn="l">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Understanding where we are spending on the campaigns is important to optimize campaign spend. To see this we use CPA (Cost per Action)</a:t>
            </a:r>
            <a:endParaRPr sz="1200">
              <a:solidFill>
                <a:schemeClr val="accent1"/>
              </a:solidFill>
              <a:latin typeface="Roboto"/>
              <a:ea typeface="Roboto"/>
              <a:cs typeface="Roboto"/>
              <a:sym typeface="Roboto"/>
            </a:endParaRPr>
          </a:p>
          <a:p>
            <a:pPr indent="-311150" lvl="0" marL="457200" rtl="0" algn="l">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Looking at the </a:t>
            </a:r>
            <a:r>
              <a:rPr b="1" lang="fr-FR" sz="1200">
                <a:solidFill>
                  <a:schemeClr val="accent1"/>
                </a:solidFill>
                <a:latin typeface="Roboto"/>
                <a:ea typeface="Roboto"/>
                <a:cs typeface="Roboto"/>
                <a:sym typeface="Roboto"/>
              </a:rPr>
              <a:t>CPA</a:t>
            </a:r>
            <a:r>
              <a:rPr lang="fr-FR" sz="1200">
                <a:solidFill>
                  <a:schemeClr val="accent1"/>
                </a:solidFill>
                <a:latin typeface="Roboto"/>
                <a:ea typeface="Roboto"/>
                <a:cs typeface="Roboto"/>
                <a:sym typeface="Roboto"/>
              </a:rPr>
              <a:t> by campaign we see that </a:t>
            </a:r>
            <a:r>
              <a:rPr b="1" lang="fr-FR" sz="1200">
                <a:solidFill>
                  <a:schemeClr val="accent1"/>
                </a:solidFill>
                <a:latin typeface="Roboto"/>
                <a:ea typeface="Roboto"/>
                <a:cs typeface="Roboto"/>
                <a:sym typeface="Roboto"/>
              </a:rPr>
              <a:t>North America IOS campaign </a:t>
            </a:r>
            <a:r>
              <a:rPr lang="fr-FR" sz="1200">
                <a:solidFill>
                  <a:schemeClr val="accent1"/>
                </a:solidFill>
                <a:latin typeface="Roboto"/>
                <a:ea typeface="Roboto"/>
                <a:cs typeface="Roboto"/>
                <a:sym typeface="Roboto"/>
              </a:rPr>
              <a:t>has the</a:t>
            </a:r>
            <a:r>
              <a:rPr b="1" lang="fr-FR" sz="1200">
                <a:solidFill>
                  <a:schemeClr val="accent1"/>
                </a:solidFill>
                <a:latin typeface="Roboto"/>
                <a:ea typeface="Roboto"/>
                <a:cs typeface="Roboto"/>
                <a:sym typeface="Roboto"/>
              </a:rPr>
              <a:t> highest CPA (€64.7)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Worldwide Android campaign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least CPA (€24).</a:t>
            </a:r>
            <a:endParaRPr b="1"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fr-FR" sz="1200">
                <a:solidFill>
                  <a:schemeClr val="accent1"/>
                </a:solidFill>
                <a:latin typeface="Roboto"/>
                <a:ea typeface="Roboto"/>
                <a:cs typeface="Roboto"/>
                <a:sym typeface="Roboto"/>
              </a:rPr>
              <a:t>We also observe that the </a:t>
            </a:r>
            <a:r>
              <a:rPr b="1" lang="fr-FR" sz="1200">
                <a:solidFill>
                  <a:schemeClr val="accent1"/>
                </a:solidFill>
                <a:latin typeface="Roboto"/>
                <a:ea typeface="Roboto"/>
                <a:cs typeface="Roboto"/>
                <a:sym typeface="Roboto"/>
              </a:rPr>
              <a:t>CPA</a:t>
            </a:r>
            <a:r>
              <a:rPr lang="fr-FR" sz="1200">
                <a:solidFill>
                  <a:schemeClr val="accent1"/>
                </a:solidFill>
                <a:latin typeface="Roboto"/>
                <a:ea typeface="Roboto"/>
                <a:cs typeface="Roboto"/>
                <a:sym typeface="Roboto"/>
              </a:rPr>
              <a:t> for </a:t>
            </a:r>
            <a:r>
              <a:rPr b="1" lang="fr-FR" sz="1200">
                <a:solidFill>
                  <a:schemeClr val="accent1"/>
                </a:solidFill>
                <a:latin typeface="Roboto"/>
                <a:ea typeface="Roboto"/>
                <a:cs typeface="Roboto"/>
                <a:sym typeface="Roboto"/>
              </a:rPr>
              <a:t>North America </a:t>
            </a:r>
            <a:r>
              <a:rPr lang="fr-FR" sz="1200">
                <a:solidFill>
                  <a:schemeClr val="accent1"/>
                </a:solidFill>
                <a:latin typeface="Roboto"/>
                <a:ea typeface="Roboto"/>
                <a:cs typeface="Roboto"/>
                <a:sym typeface="Roboto"/>
              </a:rPr>
              <a:t>is the </a:t>
            </a:r>
            <a:r>
              <a:rPr b="1" lang="fr-FR" sz="1200">
                <a:solidFill>
                  <a:schemeClr val="accent1"/>
                </a:solidFill>
                <a:latin typeface="Roboto"/>
                <a:ea typeface="Roboto"/>
                <a:cs typeface="Roboto"/>
                <a:sym typeface="Roboto"/>
              </a:rPr>
              <a:t>highest</a:t>
            </a:r>
            <a:r>
              <a:rPr lang="fr-FR" sz="1200">
                <a:solidFill>
                  <a:schemeClr val="accent1"/>
                </a:solidFill>
                <a:latin typeface="Roboto"/>
                <a:ea typeface="Roboto"/>
                <a:cs typeface="Roboto"/>
                <a:sym typeface="Roboto"/>
              </a:rPr>
              <a:t> </a:t>
            </a:r>
            <a:r>
              <a:rPr b="1" lang="fr-FR" sz="1200">
                <a:solidFill>
                  <a:schemeClr val="accent1"/>
                </a:solidFill>
                <a:latin typeface="Roboto"/>
                <a:ea typeface="Roboto"/>
                <a:cs typeface="Roboto"/>
                <a:sym typeface="Roboto"/>
              </a:rPr>
              <a:t>(€33.3) </a:t>
            </a:r>
            <a:r>
              <a:rPr lang="fr-FR" sz="1200">
                <a:solidFill>
                  <a:schemeClr val="accent1"/>
                </a:solidFill>
                <a:latin typeface="Roboto"/>
                <a:ea typeface="Roboto"/>
                <a:cs typeface="Roboto"/>
                <a:sym typeface="Roboto"/>
              </a:rPr>
              <a:t>with</a:t>
            </a:r>
            <a:r>
              <a:rPr b="1" lang="fr-FR" sz="1200">
                <a:solidFill>
                  <a:schemeClr val="accent1"/>
                </a:solidFill>
                <a:latin typeface="Roboto"/>
                <a:ea typeface="Roboto"/>
                <a:cs typeface="Roboto"/>
                <a:sym typeface="Roboto"/>
              </a:rPr>
              <a:t> North and Western Europe </a:t>
            </a:r>
            <a:r>
              <a:rPr lang="fr-FR" sz="1200">
                <a:solidFill>
                  <a:schemeClr val="accent1"/>
                </a:solidFill>
                <a:latin typeface="Roboto"/>
                <a:ea typeface="Roboto"/>
                <a:cs typeface="Roboto"/>
                <a:sym typeface="Roboto"/>
              </a:rPr>
              <a:t>with the </a:t>
            </a:r>
            <a:r>
              <a:rPr b="1" lang="fr-FR" sz="1200">
                <a:solidFill>
                  <a:schemeClr val="accent1"/>
                </a:solidFill>
                <a:latin typeface="Roboto"/>
                <a:ea typeface="Roboto"/>
                <a:cs typeface="Roboto"/>
                <a:sym typeface="Roboto"/>
              </a:rPr>
              <a:t>least (€22.4) CPA.</a:t>
            </a:r>
            <a:endParaRPr b="1" sz="1200">
              <a:solidFill>
                <a:schemeClr val="accent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200">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200" u="none" cap="none" strike="noStrike">
              <a:solidFill>
                <a:schemeClr val="accent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rgbClr val="FCC866"/>
              </a:solidFill>
              <a:latin typeface="Roboto"/>
              <a:ea typeface="Roboto"/>
              <a:cs typeface="Roboto"/>
              <a:sym typeface="Roboto"/>
            </a:endParaRPr>
          </a:p>
        </p:txBody>
      </p:sp>
      <p:sp>
        <p:nvSpPr>
          <p:cNvPr id="1381" name="Google Shape;1381;gcaa022796a_0_25"/>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CPA by campaign and region </a:t>
            </a:r>
            <a:endParaRPr/>
          </a:p>
        </p:txBody>
      </p:sp>
      <p:sp>
        <p:nvSpPr>
          <p:cNvPr id="1382" name="Google Shape;1382;gcaa022796a_0_25"/>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8</a:t>
            </a:r>
            <a:endParaRPr/>
          </a:p>
        </p:txBody>
      </p:sp>
      <p:pic>
        <p:nvPicPr>
          <p:cNvPr id="1383" name="Google Shape;1383;gcaa022796a_0_25"/>
          <p:cNvPicPr preferRelativeResize="0"/>
          <p:nvPr/>
        </p:nvPicPr>
        <p:blipFill>
          <a:blip r:embed="rId3">
            <a:alphaModFix/>
          </a:blip>
          <a:stretch>
            <a:fillRect/>
          </a:stretch>
        </p:blipFill>
        <p:spPr>
          <a:xfrm>
            <a:off x="1007600" y="1498600"/>
            <a:ext cx="5441451" cy="3314300"/>
          </a:xfrm>
          <a:prstGeom prst="rect">
            <a:avLst/>
          </a:prstGeom>
          <a:noFill/>
          <a:ln>
            <a:noFill/>
          </a:ln>
        </p:spPr>
      </p:pic>
      <p:pic>
        <p:nvPicPr>
          <p:cNvPr id="1384" name="Google Shape;1384;gcaa022796a_0_25"/>
          <p:cNvPicPr preferRelativeResize="0"/>
          <p:nvPr/>
        </p:nvPicPr>
        <p:blipFill>
          <a:blip r:embed="rId4">
            <a:alphaModFix/>
          </a:blip>
          <a:stretch>
            <a:fillRect/>
          </a:stretch>
        </p:blipFill>
        <p:spPr>
          <a:xfrm>
            <a:off x="6295575" y="1390700"/>
            <a:ext cx="5438150" cy="347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caa022796a_0_42"/>
          <p:cNvSpPr/>
          <p:nvPr/>
        </p:nvSpPr>
        <p:spPr>
          <a:xfrm>
            <a:off x="1066800" y="5016925"/>
            <a:ext cx="10786500" cy="1491300"/>
          </a:xfrm>
          <a:prstGeom prst="rect">
            <a:avLst/>
          </a:prstGeom>
          <a:solidFill>
            <a:srgbClr val="FFFFFF"/>
          </a:solidFill>
          <a:ln cap="flat" cmpd="sng" w="9525">
            <a:solidFill>
              <a:srgbClr val="E3655B">
                <a:alpha val="9020"/>
              </a:srgbClr>
            </a:solidFill>
            <a:prstDash val="solid"/>
            <a:miter lim="800000"/>
            <a:headEnd len="sm" w="sm" type="none"/>
            <a:tailEnd len="sm" w="sm" type="none"/>
          </a:ln>
          <a:effectLst>
            <a:outerShdw blurRad="371475" rotWithShape="0" algn="t" dir="5400000" dist="152400">
              <a:srgbClr val="000000">
                <a:alpha val="1451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folHlink"/>
              </a:buClr>
              <a:buSzPts val="1400"/>
              <a:buFont typeface="Arial"/>
              <a:buNone/>
            </a:pPr>
            <a:r>
              <a:rPr b="1" i="0" lang="fr-FR" sz="1400" u="none" cap="none" strike="noStrike">
                <a:solidFill>
                  <a:schemeClr val="accent6"/>
                </a:solidFill>
                <a:latin typeface="Roboto"/>
                <a:ea typeface="Roboto"/>
                <a:cs typeface="Roboto"/>
                <a:sym typeface="Roboto"/>
              </a:rPr>
              <a:t>Observations &amp; Insights</a:t>
            </a:r>
            <a:endParaRPr b="1" i="0" sz="1400" u="none" cap="none" strike="noStrike">
              <a:solidFill>
                <a:schemeClr val="accent6"/>
              </a:solidFill>
              <a:latin typeface="Roboto"/>
              <a:ea typeface="Roboto"/>
              <a:cs typeface="Roboto"/>
              <a:sym typeface="Roboto"/>
            </a:endParaRPr>
          </a:p>
          <a:p>
            <a:pPr indent="0" lvl="0" marL="0" marR="0" rtl="0" algn="ctr">
              <a:lnSpc>
                <a:spcPct val="50000"/>
              </a:lnSpc>
              <a:spcBef>
                <a:spcPts val="0"/>
              </a:spcBef>
              <a:spcAft>
                <a:spcPts val="0"/>
              </a:spcAft>
              <a:buClr>
                <a:schemeClr val="folHlink"/>
              </a:buClr>
              <a:buSzPts val="1400"/>
              <a:buFont typeface="Arial"/>
              <a:buNone/>
            </a:pPr>
            <a:r>
              <a:t/>
            </a:r>
            <a:endParaRPr b="1" i="0" sz="1400" u="none" cap="none" strike="noStrike">
              <a:solidFill>
                <a:schemeClr val="accent6"/>
              </a:solidFill>
              <a:latin typeface="Roboto"/>
              <a:ea typeface="Roboto"/>
              <a:cs typeface="Roboto"/>
              <a:sym typeface="Roboto"/>
            </a:endParaRPr>
          </a:p>
          <a:p>
            <a:pPr indent="-311150" lvl="0" marL="457200" rtl="0" algn="l">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Understanding how much a user spends within the app is important to in app user behaviour. To see this we use ARPU (Average Revenue Per User)</a:t>
            </a:r>
            <a:endParaRPr sz="1200">
              <a:solidFill>
                <a:schemeClr val="accent1"/>
              </a:solidFill>
              <a:latin typeface="Roboto"/>
              <a:ea typeface="Roboto"/>
              <a:cs typeface="Roboto"/>
              <a:sym typeface="Roboto"/>
            </a:endParaRPr>
          </a:p>
          <a:p>
            <a:pPr indent="-311150" lvl="0" marL="457200" rtl="0" algn="l">
              <a:spcBef>
                <a:spcPts val="0"/>
              </a:spcBef>
              <a:spcAft>
                <a:spcPts val="0"/>
              </a:spcAft>
              <a:buClr>
                <a:schemeClr val="accent1"/>
              </a:buClr>
              <a:buSzPts val="1300"/>
              <a:buFont typeface="Roboto"/>
              <a:buChar char="■"/>
            </a:pPr>
            <a:r>
              <a:rPr lang="fr-FR" sz="1200">
                <a:solidFill>
                  <a:schemeClr val="accent1"/>
                </a:solidFill>
                <a:latin typeface="Roboto"/>
                <a:ea typeface="Roboto"/>
                <a:cs typeface="Roboto"/>
                <a:sym typeface="Roboto"/>
              </a:rPr>
              <a:t>Looking at the </a:t>
            </a:r>
            <a:r>
              <a:rPr b="1" lang="fr-FR" sz="1200">
                <a:solidFill>
                  <a:schemeClr val="accent1"/>
                </a:solidFill>
                <a:latin typeface="Roboto"/>
                <a:ea typeface="Roboto"/>
                <a:cs typeface="Roboto"/>
                <a:sym typeface="Roboto"/>
              </a:rPr>
              <a:t>ARPU</a:t>
            </a:r>
            <a:r>
              <a:rPr lang="fr-FR" sz="1200">
                <a:solidFill>
                  <a:schemeClr val="accent1"/>
                </a:solidFill>
                <a:latin typeface="Roboto"/>
                <a:ea typeface="Roboto"/>
                <a:cs typeface="Roboto"/>
                <a:sym typeface="Roboto"/>
              </a:rPr>
              <a:t> by campaign we see that </a:t>
            </a:r>
            <a:r>
              <a:rPr b="1" lang="fr-FR" sz="1200">
                <a:solidFill>
                  <a:schemeClr val="accent1"/>
                </a:solidFill>
                <a:latin typeface="Roboto"/>
                <a:ea typeface="Roboto"/>
                <a:cs typeface="Roboto"/>
                <a:sym typeface="Roboto"/>
              </a:rPr>
              <a:t>Worldwide Web Campaign</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has the</a:t>
            </a:r>
            <a:r>
              <a:rPr b="1" lang="fr-FR" sz="1200">
                <a:solidFill>
                  <a:schemeClr val="accent1"/>
                </a:solidFill>
                <a:latin typeface="Roboto"/>
                <a:ea typeface="Roboto"/>
                <a:cs typeface="Roboto"/>
                <a:sym typeface="Roboto"/>
              </a:rPr>
              <a:t> highest ARPU (€26.8)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Worldwide Android campaign </a:t>
            </a:r>
            <a:r>
              <a:rPr lang="fr-FR" sz="1200">
                <a:solidFill>
                  <a:schemeClr val="accent1"/>
                </a:solidFill>
                <a:latin typeface="Roboto"/>
                <a:ea typeface="Roboto"/>
                <a:cs typeface="Roboto"/>
                <a:sym typeface="Roboto"/>
              </a:rPr>
              <a:t>with the</a:t>
            </a:r>
            <a:r>
              <a:rPr b="1" lang="fr-FR" sz="1200">
                <a:solidFill>
                  <a:schemeClr val="accent1"/>
                </a:solidFill>
                <a:latin typeface="Roboto"/>
                <a:ea typeface="Roboto"/>
                <a:cs typeface="Roboto"/>
                <a:sym typeface="Roboto"/>
              </a:rPr>
              <a:t> least ARPU (€23.1).</a:t>
            </a:r>
            <a:endParaRPr b="1"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fr-FR" sz="1200">
                <a:solidFill>
                  <a:schemeClr val="accent1"/>
                </a:solidFill>
                <a:latin typeface="Roboto"/>
                <a:ea typeface="Roboto"/>
                <a:cs typeface="Roboto"/>
                <a:sym typeface="Roboto"/>
              </a:rPr>
              <a:t>We also observe that the </a:t>
            </a:r>
            <a:r>
              <a:rPr b="1" lang="fr-FR" sz="1200">
                <a:solidFill>
                  <a:schemeClr val="accent1"/>
                </a:solidFill>
                <a:latin typeface="Roboto"/>
                <a:ea typeface="Roboto"/>
                <a:cs typeface="Roboto"/>
                <a:sym typeface="Roboto"/>
              </a:rPr>
              <a:t>ARPU</a:t>
            </a:r>
            <a:r>
              <a:rPr lang="fr-FR" sz="1200">
                <a:solidFill>
                  <a:schemeClr val="accent1"/>
                </a:solidFill>
                <a:latin typeface="Roboto"/>
                <a:ea typeface="Roboto"/>
                <a:cs typeface="Roboto"/>
                <a:sym typeface="Roboto"/>
              </a:rPr>
              <a:t> for </a:t>
            </a:r>
            <a:r>
              <a:rPr b="1" lang="fr-FR" sz="1200">
                <a:solidFill>
                  <a:schemeClr val="accent1"/>
                </a:solidFill>
                <a:latin typeface="Roboto"/>
                <a:ea typeface="Roboto"/>
                <a:cs typeface="Roboto"/>
                <a:sym typeface="Roboto"/>
              </a:rPr>
              <a:t>North and Western Europe</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is the </a:t>
            </a:r>
            <a:r>
              <a:rPr b="1" lang="fr-FR" sz="1200">
                <a:solidFill>
                  <a:schemeClr val="accent1"/>
                </a:solidFill>
                <a:latin typeface="Roboto"/>
                <a:ea typeface="Roboto"/>
                <a:cs typeface="Roboto"/>
                <a:sym typeface="Roboto"/>
              </a:rPr>
              <a:t>highest</a:t>
            </a:r>
            <a:r>
              <a:rPr lang="fr-FR" sz="1200">
                <a:solidFill>
                  <a:schemeClr val="accent1"/>
                </a:solidFill>
                <a:latin typeface="Roboto"/>
                <a:ea typeface="Roboto"/>
                <a:cs typeface="Roboto"/>
                <a:sym typeface="Roboto"/>
              </a:rPr>
              <a:t> </a:t>
            </a:r>
            <a:r>
              <a:rPr b="1" lang="fr-FR" sz="1200">
                <a:solidFill>
                  <a:schemeClr val="accent1"/>
                </a:solidFill>
                <a:latin typeface="Roboto"/>
                <a:ea typeface="Roboto"/>
                <a:cs typeface="Roboto"/>
                <a:sym typeface="Roboto"/>
              </a:rPr>
              <a:t>(€319.2) </a:t>
            </a:r>
            <a:r>
              <a:rPr lang="fr-FR" sz="1200">
                <a:solidFill>
                  <a:schemeClr val="accent1"/>
                </a:solidFill>
                <a:latin typeface="Roboto"/>
                <a:ea typeface="Roboto"/>
                <a:cs typeface="Roboto"/>
                <a:sym typeface="Roboto"/>
              </a:rPr>
              <a:t>with </a:t>
            </a:r>
            <a:r>
              <a:rPr b="1" lang="fr-FR" sz="1200">
                <a:solidFill>
                  <a:schemeClr val="accent1"/>
                </a:solidFill>
                <a:latin typeface="Roboto"/>
                <a:ea typeface="Roboto"/>
                <a:cs typeface="Roboto"/>
                <a:sym typeface="Roboto"/>
              </a:rPr>
              <a:t>Australia and Asia</a:t>
            </a:r>
            <a:r>
              <a:rPr b="1" lang="fr-FR" sz="1200">
                <a:solidFill>
                  <a:schemeClr val="accent1"/>
                </a:solidFill>
                <a:latin typeface="Roboto"/>
                <a:ea typeface="Roboto"/>
                <a:cs typeface="Roboto"/>
                <a:sym typeface="Roboto"/>
              </a:rPr>
              <a:t> </a:t>
            </a:r>
            <a:r>
              <a:rPr lang="fr-FR" sz="1200">
                <a:solidFill>
                  <a:schemeClr val="accent1"/>
                </a:solidFill>
                <a:latin typeface="Roboto"/>
                <a:ea typeface="Roboto"/>
                <a:cs typeface="Roboto"/>
                <a:sym typeface="Roboto"/>
              </a:rPr>
              <a:t>with the </a:t>
            </a:r>
            <a:r>
              <a:rPr b="1" lang="fr-FR" sz="1200">
                <a:solidFill>
                  <a:schemeClr val="accent1"/>
                </a:solidFill>
                <a:latin typeface="Roboto"/>
                <a:ea typeface="Roboto"/>
                <a:cs typeface="Roboto"/>
                <a:sym typeface="Roboto"/>
              </a:rPr>
              <a:t>least (€119.4) ARPU.</a:t>
            </a:r>
            <a:endParaRPr b="1" sz="1200">
              <a:solidFill>
                <a:schemeClr val="accent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200">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1" i="0" sz="1400" u="none" cap="none" strike="noStrike">
              <a:solidFill>
                <a:schemeClr val="accent1"/>
              </a:solidFill>
              <a:latin typeface="Roboto"/>
              <a:ea typeface="Roboto"/>
              <a:cs typeface="Roboto"/>
              <a:sym typeface="Roboto"/>
            </a:endParaRPr>
          </a:p>
          <a:p>
            <a:pPr indent="0" lvl="0" marL="0" marR="0" rtl="0" algn="l">
              <a:lnSpc>
                <a:spcPct val="115000"/>
              </a:lnSpc>
              <a:spcBef>
                <a:spcPts val="0"/>
              </a:spcBef>
              <a:spcAft>
                <a:spcPts val="0"/>
              </a:spcAft>
              <a:buClr>
                <a:schemeClr val="folHlink"/>
              </a:buClr>
              <a:buSzPts val="1100"/>
              <a:buFont typeface="Arial"/>
              <a:buNone/>
            </a:pPr>
            <a:r>
              <a:t/>
            </a:r>
            <a:endParaRPr b="0" i="0" sz="1200" u="none" cap="none" strike="noStrike">
              <a:solidFill>
                <a:schemeClr val="accent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t/>
            </a:r>
            <a:endParaRPr b="1" i="0" sz="1400" u="none" cap="none" strike="noStrike">
              <a:solidFill>
                <a:srgbClr val="FCC866"/>
              </a:solidFill>
              <a:latin typeface="Roboto"/>
              <a:ea typeface="Roboto"/>
              <a:cs typeface="Roboto"/>
              <a:sym typeface="Roboto"/>
            </a:endParaRPr>
          </a:p>
        </p:txBody>
      </p:sp>
      <p:sp>
        <p:nvSpPr>
          <p:cNvPr id="1391" name="Google Shape;1391;gcaa022796a_0_42"/>
          <p:cNvSpPr txBox="1"/>
          <p:nvPr>
            <p:ph idx="1" type="body"/>
          </p:nvPr>
        </p:nvSpPr>
        <p:spPr>
          <a:xfrm>
            <a:off x="1066799" y="771525"/>
            <a:ext cx="10429800" cy="38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800"/>
              <a:buNone/>
            </a:pPr>
            <a:r>
              <a:rPr lang="fr-FR"/>
              <a:t>ARPU</a:t>
            </a:r>
            <a:r>
              <a:rPr lang="fr-FR"/>
              <a:t> by campaign and region </a:t>
            </a:r>
            <a:endParaRPr/>
          </a:p>
        </p:txBody>
      </p:sp>
      <p:sp>
        <p:nvSpPr>
          <p:cNvPr id="1392" name="Google Shape;1392;gcaa022796a_0_42"/>
          <p:cNvSpPr txBox="1"/>
          <p:nvPr>
            <p:ph idx="12" type="sldNum"/>
          </p:nvPr>
        </p:nvSpPr>
        <p:spPr>
          <a:xfrm>
            <a:off x="11064875" y="6470181"/>
            <a:ext cx="495300" cy="193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r>
              <a:rPr lang="fr-FR"/>
              <a:t>9</a:t>
            </a:r>
            <a:endParaRPr/>
          </a:p>
        </p:txBody>
      </p:sp>
      <p:pic>
        <p:nvPicPr>
          <p:cNvPr id="1393" name="Google Shape;1393;gcaa022796a_0_42"/>
          <p:cNvPicPr preferRelativeResize="0"/>
          <p:nvPr/>
        </p:nvPicPr>
        <p:blipFill>
          <a:blip r:embed="rId3">
            <a:alphaModFix/>
          </a:blip>
          <a:stretch>
            <a:fillRect/>
          </a:stretch>
        </p:blipFill>
        <p:spPr>
          <a:xfrm>
            <a:off x="1066800" y="1308825"/>
            <a:ext cx="5396501" cy="3555700"/>
          </a:xfrm>
          <a:prstGeom prst="rect">
            <a:avLst/>
          </a:prstGeom>
          <a:noFill/>
          <a:ln>
            <a:noFill/>
          </a:ln>
        </p:spPr>
      </p:pic>
      <p:pic>
        <p:nvPicPr>
          <p:cNvPr id="1394" name="Google Shape;1394;gcaa022796a_0_42"/>
          <p:cNvPicPr preferRelativeResize="0"/>
          <p:nvPr/>
        </p:nvPicPr>
        <p:blipFill>
          <a:blip r:embed="rId4">
            <a:alphaModFix/>
          </a:blip>
          <a:stretch>
            <a:fillRect/>
          </a:stretch>
        </p:blipFill>
        <p:spPr>
          <a:xfrm>
            <a:off x="6349275" y="1308825"/>
            <a:ext cx="5423900" cy="355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ersonnalisé 92">
      <a:dk1>
        <a:srgbClr val="343A3D"/>
      </a:dk1>
      <a:lt1>
        <a:srgbClr val="FFFFFF"/>
      </a:lt1>
      <a:dk2>
        <a:srgbClr val="44546A"/>
      </a:dk2>
      <a:lt2>
        <a:srgbClr val="E7E6E6"/>
      </a:lt2>
      <a:accent1>
        <a:srgbClr val="1D3D5F"/>
      </a:accent1>
      <a:accent2>
        <a:srgbClr val="3E5066"/>
      </a:accent2>
      <a:accent3>
        <a:srgbClr val="C0D6DF"/>
      </a:accent3>
      <a:accent4>
        <a:srgbClr val="50BF97"/>
      </a:accent4>
      <a:accent5>
        <a:srgbClr val="E3655B"/>
      </a:accent5>
      <a:accent6>
        <a:srgbClr val="FCC866"/>
      </a:accent6>
      <a:hlink>
        <a:srgbClr val="E3655B"/>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